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2">
            <a:extLst>
              <a:ext uri="{FF2B5EF4-FFF2-40B4-BE49-F238E27FC236}">
                <a16:creationId xmlns:a16="http://schemas.microsoft.com/office/drawing/2014/main" id="{1827F9BD-E959-48CA-88E0-476C403BCECB}"/>
              </a:ext>
            </a:extLst>
          </p:cNvPr>
          <p:cNvSpPr>
            <a:spLocks/>
          </p:cNvSpPr>
          <p:nvPr/>
        </p:nvSpPr>
        <p:spPr bwMode="auto">
          <a:xfrm>
            <a:off x="788301" y="818710"/>
            <a:ext cx="881062" cy="1580317"/>
          </a:xfrm>
          <a:custGeom>
            <a:avLst/>
            <a:gdLst>
              <a:gd name="T0" fmla="*/ 55 w 441"/>
              <a:gd name="T1" fmla="*/ 157 h 791"/>
              <a:gd name="T2" fmla="*/ 0 w 441"/>
              <a:gd name="T3" fmla="*/ 164 h 791"/>
              <a:gd name="T4" fmla="*/ 58 w 441"/>
              <a:gd name="T5" fmla="*/ 89 h 791"/>
              <a:gd name="T6" fmla="*/ 111 w 441"/>
              <a:gd name="T7" fmla="*/ 39 h 791"/>
              <a:gd name="T8" fmla="*/ 153 w 441"/>
              <a:gd name="T9" fmla="*/ 16 h 791"/>
              <a:gd name="T10" fmla="*/ 191 w 441"/>
              <a:gd name="T11" fmla="*/ 7 h 791"/>
              <a:gd name="T12" fmla="*/ 269 w 441"/>
              <a:gd name="T13" fmla="*/ 0 h 791"/>
              <a:gd name="T14" fmla="*/ 351 w 441"/>
              <a:gd name="T15" fmla="*/ 17 h 791"/>
              <a:gd name="T16" fmla="*/ 441 w 441"/>
              <a:gd name="T17" fmla="*/ 63 h 791"/>
              <a:gd name="T18" fmla="*/ 403 w 441"/>
              <a:gd name="T19" fmla="*/ 73 h 791"/>
              <a:gd name="T20" fmla="*/ 363 w 441"/>
              <a:gd name="T21" fmla="*/ 103 h 791"/>
              <a:gd name="T22" fmla="*/ 314 w 441"/>
              <a:gd name="T23" fmla="*/ 135 h 791"/>
              <a:gd name="T24" fmla="*/ 338 w 441"/>
              <a:gd name="T25" fmla="*/ 155 h 791"/>
              <a:gd name="T26" fmla="*/ 353 w 441"/>
              <a:gd name="T27" fmla="*/ 229 h 791"/>
              <a:gd name="T28" fmla="*/ 352 w 441"/>
              <a:gd name="T29" fmla="*/ 286 h 791"/>
              <a:gd name="T30" fmla="*/ 337 w 441"/>
              <a:gd name="T31" fmla="*/ 302 h 791"/>
              <a:gd name="T32" fmla="*/ 319 w 441"/>
              <a:gd name="T33" fmla="*/ 308 h 791"/>
              <a:gd name="T34" fmla="*/ 330 w 441"/>
              <a:gd name="T35" fmla="*/ 312 h 791"/>
              <a:gd name="T36" fmla="*/ 348 w 441"/>
              <a:gd name="T37" fmla="*/ 321 h 791"/>
              <a:gd name="T38" fmla="*/ 349 w 441"/>
              <a:gd name="T39" fmla="*/ 337 h 791"/>
              <a:gd name="T40" fmla="*/ 356 w 441"/>
              <a:gd name="T41" fmla="*/ 365 h 791"/>
              <a:gd name="T42" fmla="*/ 352 w 441"/>
              <a:gd name="T43" fmla="*/ 399 h 791"/>
              <a:gd name="T44" fmla="*/ 333 w 441"/>
              <a:gd name="T45" fmla="*/ 416 h 791"/>
              <a:gd name="T46" fmla="*/ 314 w 441"/>
              <a:gd name="T47" fmla="*/ 484 h 791"/>
              <a:gd name="T48" fmla="*/ 309 w 441"/>
              <a:gd name="T49" fmla="*/ 534 h 791"/>
              <a:gd name="T50" fmla="*/ 300 w 441"/>
              <a:gd name="T51" fmla="*/ 600 h 791"/>
              <a:gd name="T52" fmla="*/ 297 w 441"/>
              <a:gd name="T53" fmla="*/ 717 h 791"/>
              <a:gd name="T54" fmla="*/ 309 w 441"/>
              <a:gd name="T55" fmla="*/ 764 h 791"/>
              <a:gd name="T56" fmla="*/ 310 w 441"/>
              <a:gd name="T57" fmla="*/ 776 h 791"/>
              <a:gd name="T58" fmla="*/ 289 w 441"/>
              <a:gd name="T59" fmla="*/ 790 h 791"/>
              <a:gd name="T60" fmla="*/ 257 w 441"/>
              <a:gd name="T61" fmla="*/ 788 h 791"/>
              <a:gd name="T62" fmla="*/ 247 w 441"/>
              <a:gd name="T63" fmla="*/ 773 h 791"/>
              <a:gd name="T64" fmla="*/ 247 w 441"/>
              <a:gd name="T65" fmla="*/ 757 h 791"/>
              <a:gd name="T66" fmla="*/ 242 w 441"/>
              <a:gd name="T67" fmla="*/ 736 h 791"/>
              <a:gd name="T68" fmla="*/ 244 w 441"/>
              <a:gd name="T69" fmla="*/ 674 h 791"/>
              <a:gd name="T70" fmla="*/ 247 w 441"/>
              <a:gd name="T71" fmla="*/ 649 h 791"/>
              <a:gd name="T72" fmla="*/ 242 w 441"/>
              <a:gd name="T73" fmla="*/ 609 h 791"/>
              <a:gd name="T74" fmla="*/ 236 w 441"/>
              <a:gd name="T75" fmla="*/ 572 h 791"/>
              <a:gd name="T76" fmla="*/ 231 w 441"/>
              <a:gd name="T77" fmla="*/ 625 h 791"/>
              <a:gd name="T78" fmla="*/ 238 w 441"/>
              <a:gd name="T79" fmla="*/ 713 h 791"/>
              <a:gd name="T80" fmla="*/ 231 w 441"/>
              <a:gd name="T81" fmla="*/ 733 h 791"/>
              <a:gd name="T82" fmla="*/ 226 w 441"/>
              <a:gd name="T83" fmla="*/ 739 h 791"/>
              <a:gd name="T84" fmla="*/ 224 w 441"/>
              <a:gd name="T85" fmla="*/ 773 h 791"/>
              <a:gd name="T86" fmla="*/ 197 w 441"/>
              <a:gd name="T87" fmla="*/ 775 h 791"/>
              <a:gd name="T88" fmla="*/ 178 w 441"/>
              <a:gd name="T89" fmla="*/ 760 h 791"/>
              <a:gd name="T90" fmla="*/ 178 w 441"/>
              <a:gd name="T91" fmla="*/ 745 h 791"/>
              <a:gd name="T92" fmla="*/ 179 w 441"/>
              <a:gd name="T93" fmla="*/ 731 h 791"/>
              <a:gd name="T94" fmla="*/ 176 w 441"/>
              <a:gd name="T95" fmla="*/ 726 h 791"/>
              <a:gd name="T96" fmla="*/ 179 w 441"/>
              <a:gd name="T97" fmla="*/ 651 h 791"/>
              <a:gd name="T98" fmla="*/ 166 w 441"/>
              <a:gd name="T99" fmla="*/ 556 h 791"/>
              <a:gd name="T100" fmla="*/ 157 w 441"/>
              <a:gd name="T101" fmla="*/ 497 h 791"/>
              <a:gd name="T102" fmla="*/ 151 w 441"/>
              <a:gd name="T103" fmla="*/ 400 h 791"/>
              <a:gd name="T104" fmla="*/ 146 w 441"/>
              <a:gd name="T105" fmla="*/ 354 h 791"/>
              <a:gd name="T106" fmla="*/ 151 w 441"/>
              <a:gd name="T107" fmla="*/ 300 h 791"/>
              <a:gd name="T108" fmla="*/ 126 w 441"/>
              <a:gd name="T109" fmla="*/ 302 h 791"/>
              <a:gd name="T110" fmla="*/ 112 w 441"/>
              <a:gd name="T111" fmla="*/ 289 h 791"/>
              <a:gd name="T112" fmla="*/ 109 w 441"/>
              <a:gd name="T113" fmla="*/ 248 h 791"/>
              <a:gd name="T114" fmla="*/ 120 w 441"/>
              <a:gd name="T115" fmla="*/ 202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1" h="791">
                <a:moveTo>
                  <a:pt x="127" y="155"/>
                </a:moveTo>
                <a:lnTo>
                  <a:pt x="127" y="155"/>
                </a:lnTo>
                <a:lnTo>
                  <a:pt x="108" y="155"/>
                </a:lnTo>
                <a:lnTo>
                  <a:pt x="85" y="155"/>
                </a:lnTo>
                <a:lnTo>
                  <a:pt x="55" y="157"/>
                </a:lnTo>
                <a:lnTo>
                  <a:pt x="55" y="157"/>
                </a:lnTo>
                <a:lnTo>
                  <a:pt x="28" y="161"/>
                </a:lnTo>
                <a:lnTo>
                  <a:pt x="11" y="163"/>
                </a:lnTo>
                <a:lnTo>
                  <a:pt x="0" y="164"/>
                </a:lnTo>
                <a:lnTo>
                  <a:pt x="0" y="164"/>
                </a:lnTo>
                <a:lnTo>
                  <a:pt x="16" y="141"/>
                </a:lnTo>
                <a:lnTo>
                  <a:pt x="30" y="122"/>
                </a:lnTo>
                <a:lnTo>
                  <a:pt x="45" y="103"/>
                </a:lnTo>
                <a:lnTo>
                  <a:pt x="45" y="103"/>
                </a:lnTo>
                <a:lnTo>
                  <a:pt x="58" y="89"/>
                </a:lnTo>
                <a:lnTo>
                  <a:pt x="72" y="76"/>
                </a:lnTo>
                <a:lnTo>
                  <a:pt x="85" y="64"/>
                </a:lnTo>
                <a:lnTo>
                  <a:pt x="85" y="64"/>
                </a:lnTo>
                <a:lnTo>
                  <a:pt x="98" y="52"/>
                </a:lnTo>
                <a:lnTo>
                  <a:pt x="111" y="39"/>
                </a:lnTo>
                <a:lnTo>
                  <a:pt x="127" y="27"/>
                </a:lnTo>
                <a:lnTo>
                  <a:pt x="127" y="27"/>
                </a:lnTo>
                <a:lnTo>
                  <a:pt x="136" y="22"/>
                </a:lnTo>
                <a:lnTo>
                  <a:pt x="144" y="18"/>
                </a:lnTo>
                <a:lnTo>
                  <a:pt x="153" y="16"/>
                </a:lnTo>
                <a:lnTo>
                  <a:pt x="161" y="13"/>
                </a:lnTo>
                <a:lnTo>
                  <a:pt x="174" y="10"/>
                </a:lnTo>
                <a:lnTo>
                  <a:pt x="181" y="9"/>
                </a:lnTo>
                <a:lnTo>
                  <a:pt x="181" y="9"/>
                </a:lnTo>
                <a:lnTo>
                  <a:pt x="191" y="7"/>
                </a:lnTo>
                <a:lnTo>
                  <a:pt x="214" y="3"/>
                </a:lnTo>
                <a:lnTo>
                  <a:pt x="242" y="1"/>
                </a:lnTo>
                <a:lnTo>
                  <a:pt x="255" y="0"/>
                </a:lnTo>
                <a:lnTo>
                  <a:pt x="269" y="0"/>
                </a:lnTo>
                <a:lnTo>
                  <a:pt x="269" y="0"/>
                </a:lnTo>
                <a:lnTo>
                  <a:pt x="292" y="2"/>
                </a:lnTo>
                <a:lnTo>
                  <a:pt x="315" y="7"/>
                </a:lnTo>
                <a:lnTo>
                  <a:pt x="335" y="11"/>
                </a:lnTo>
                <a:lnTo>
                  <a:pt x="351" y="17"/>
                </a:lnTo>
                <a:lnTo>
                  <a:pt x="351" y="17"/>
                </a:lnTo>
                <a:lnTo>
                  <a:pt x="361" y="20"/>
                </a:lnTo>
                <a:lnTo>
                  <a:pt x="373" y="26"/>
                </a:lnTo>
                <a:lnTo>
                  <a:pt x="403" y="41"/>
                </a:lnTo>
                <a:lnTo>
                  <a:pt x="441" y="63"/>
                </a:lnTo>
                <a:lnTo>
                  <a:pt x="441" y="63"/>
                </a:lnTo>
                <a:lnTo>
                  <a:pt x="428" y="64"/>
                </a:lnTo>
                <a:lnTo>
                  <a:pt x="416" y="67"/>
                </a:lnTo>
                <a:lnTo>
                  <a:pt x="409" y="71"/>
                </a:lnTo>
                <a:lnTo>
                  <a:pt x="403" y="73"/>
                </a:lnTo>
                <a:lnTo>
                  <a:pt x="403" y="73"/>
                </a:lnTo>
                <a:lnTo>
                  <a:pt x="390" y="81"/>
                </a:lnTo>
                <a:lnTo>
                  <a:pt x="379" y="89"/>
                </a:lnTo>
                <a:lnTo>
                  <a:pt x="370" y="96"/>
                </a:lnTo>
                <a:lnTo>
                  <a:pt x="363" y="103"/>
                </a:lnTo>
                <a:lnTo>
                  <a:pt x="363" y="103"/>
                </a:lnTo>
                <a:lnTo>
                  <a:pt x="356" y="114"/>
                </a:lnTo>
                <a:lnTo>
                  <a:pt x="299" y="121"/>
                </a:lnTo>
                <a:lnTo>
                  <a:pt x="310" y="134"/>
                </a:lnTo>
                <a:lnTo>
                  <a:pt x="310" y="134"/>
                </a:lnTo>
                <a:lnTo>
                  <a:pt x="314" y="135"/>
                </a:lnTo>
                <a:lnTo>
                  <a:pt x="323" y="137"/>
                </a:lnTo>
                <a:lnTo>
                  <a:pt x="327" y="139"/>
                </a:lnTo>
                <a:lnTo>
                  <a:pt x="332" y="144"/>
                </a:lnTo>
                <a:lnTo>
                  <a:pt x="336" y="148"/>
                </a:lnTo>
                <a:lnTo>
                  <a:pt x="338" y="155"/>
                </a:lnTo>
                <a:lnTo>
                  <a:pt x="338" y="155"/>
                </a:lnTo>
                <a:lnTo>
                  <a:pt x="343" y="174"/>
                </a:lnTo>
                <a:lnTo>
                  <a:pt x="347" y="195"/>
                </a:lnTo>
                <a:lnTo>
                  <a:pt x="353" y="229"/>
                </a:lnTo>
                <a:lnTo>
                  <a:pt x="353" y="229"/>
                </a:lnTo>
                <a:lnTo>
                  <a:pt x="355" y="256"/>
                </a:lnTo>
                <a:lnTo>
                  <a:pt x="355" y="272"/>
                </a:lnTo>
                <a:lnTo>
                  <a:pt x="355" y="281"/>
                </a:lnTo>
                <a:lnTo>
                  <a:pt x="355" y="281"/>
                </a:lnTo>
                <a:lnTo>
                  <a:pt x="352" y="286"/>
                </a:lnTo>
                <a:lnTo>
                  <a:pt x="347" y="293"/>
                </a:lnTo>
                <a:lnTo>
                  <a:pt x="343" y="299"/>
                </a:lnTo>
                <a:lnTo>
                  <a:pt x="339" y="301"/>
                </a:lnTo>
                <a:lnTo>
                  <a:pt x="337" y="302"/>
                </a:lnTo>
                <a:lnTo>
                  <a:pt x="337" y="302"/>
                </a:lnTo>
                <a:lnTo>
                  <a:pt x="330" y="302"/>
                </a:lnTo>
                <a:lnTo>
                  <a:pt x="324" y="302"/>
                </a:lnTo>
                <a:lnTo>
                  <a:pt x="317" y="302"/>
                </a:lnTo>
                <a:lnTo>
                  <a:pt x="317" y="302"/>
                </a:lnTo>
                <a:lnTo>
                  <a:pt x="319" y="308"/>
                </a:lnTo>
                <a:lnTo>
                  <a:pt x="320" y="312"/>
                </a:lnTo>
                <a:lnTo>
                  <a:pt x="323" y="314"/>
                </a:lnTo>
                <a:lnTo>
                  <a:pt x="323" y="314"/>
                </a:lnTo>
                <a:lnTo>
                  <a:pt x="325" y="313"/>
                </a:lnTo>
                <a:lnTo>
                  <a:pt x="330" y="312"/>
                </a:lnTo>
                <a:lnTo>
                  <a:pt x="336" y="311"/>
                </a:lnTo>
                <a:lnTo>
                  <a:pt x="339" y="312"/>
                </a:lnTo>
                <a:lnTo>
                  <a:pt x="342" y="314"/>
                </a:lnTo>
                <a:lnTo>
                  <a:pt x="342" y="314"/>
                </a:lnTo>
                <a:lnTo>
                  <a:pt x="348" y="321"/>
                </a:lnTo>
                <a:lnTo>
                  <a:pt x="349" y="322"/>
                </a:lnTo>
                <a:lnTo>
                  <a:pt x="349" y="325"/>
                </a:lnTo>
                <a:lnTo>
                  <a:pt x="349" y="325"/>
                </a:lnTo>
                <a:lnTo>
                  <a:pt x="348" y="330"/>
                </a:lnTo>
                <a:lnTo>
                  <a:pt x="349" y="337"/>
                </a:lnTo>
                <a:lnTo>
                  <a:pt x="349" y="343"/>
                </a:lnTo>
                <a:lnTo>
                  <a:pt x="351" y="346"/>
                </a:lnTo>
                <a:lnTo>
                  <a:pt x="351" y="346"/>
                </a:lnTo>
                <a:lnTo>
                  <a:pt x="353" y="353"/>
                </a:lnTo>
                <a:lnTo>
                  <a:pt x="356" y="365"/>
                </a:lnTo>
                <a:lnTo>
                  <a:pt x="357" y="380"/>
                </a:lnTo>
                <a:lnTo>
                  <a:pt x="357" y="386"/>
                </a:lnTo>
                <a:lnTo>
                  <a:pt x="356" y="391"/>
                </a:lnTo>
                <a:lnTo>
                  <a:pt x="356" y="391"/>
                </a:lnTo>
                <a:lnTo>
                  <a:pt x="352" y="399"/>
                </a:lnTo>
                <a:lnTo>
                  <a:pt x="346" y="407"/>
                </a:lnTo>
                <a:lnTo>
                  <a:pt x="341" y="411"/>
                </a:lnTo>
                <a:lnTo>
                  <a:pt x="337" y="415"/>
                </a:lnTo>
                <a:lnTo>
                  <a:pt x="337" y="415"/>
                </a:lnTo>
                <a:lnTo>
                  <a:pt x="333" y="416"/>
                </a:lnTo>
                <a:lnTo>
                  <a:pt x="326" y="415"/>
                </a:lnTo>
                <a:lnTo>
                  <a:pt x="319" y="415"/>
                </a:lnTo>
                <a:lnTo>
                  <a:pt x="319" y="415"/>
                </a:lnTo>
                <a:lnTo>
                  <a:pt x="316" y="454"/>
                </a:lnTo>
                <a:lnTo>
                  <a:pt x="314" y="484"/>
                </a:lnTo>
                <a:lnTo>
                  <a:pt x="314" y="506"/>
                </a:lnTo>
                <a:lnTo>
                  <a:pt x="314" y="506"/>
                </a:lnTo>
                <a:lnTo>
                  <a:pt x="314" y="511"/>
                </a:lnTo>
                <a:lnTo>
                  <a:pt x="312" y="519"/>
                </a:lnTo>
                <a:lnTo>
                  <a:pt x="309" y="534"/>
                </a:lnTo>
                <a:lnTo>
                  <a:pt x="306" y="548"/>
                </a:lnTo>
                <a:lnTo>
                  <a:pt x="305" y="561"/>
                </a:lnTo>
                <a:lnTo>
                  <a:pt x="305" y="561"/>
                </a:lnTo>
                <a:lnTo>
                  <a:pt x="303" y="576"/>
                </a:lnTo>
                <a:lnTo>
                  <a:pt x="300" y="600"/>
                </a:lnTo>
                <a:lnTo>
                  <a:pt x="297" y="629"/>
                </a:lnTo>
                <a:lnTo>
                  <a:pt x="296" y="661"/>
                </a:lnTo>
                <a:lnTo>
                  <a:pt x="296" y="661"/>
                </a:lnTo>
                <a:lnTo>
                  <a:pt x="296" y="691"/>
                </a:lnTo>
                <a:lnTo>
                  <a:pt x="297" y="717"/>
                </a:lnTo>
                <a:lnTo>
                  <a:pt x="298" y="742"/>
                </a:lnTo>
                <a:lnTo>
                  <a:pt x="302" y="757"/>
                </a:lnTo>
                <a:lnTo>
                  <a:pt x="302" y="757"/>
                </a:lnTo>
                <a:lnTo>
                  <a:pt x="307" y="761"/>
                </a:lnTo>
                <a:lnTo>
                  <a:pt x="309" y="764"/>
                </a:lnTo>
                <a:lnTo>
                  <a:pt x="311" y="767"/>
                </a:lnTo>
                <a:lnTo>
                  <a:pt x="311" y="767"/>
                </a:lnTo>
                <a:lnTo>
                  <a:pt x="312" y="771"/>
                </a:lnTo>
                <a:lnTo>
                  <a:pt x="311" y="773"/>
                </a:lnTo>
                <a:lnTo>
                  <a:pt x="310" y="776"/>
                </a:lnTo>
                <a:lnTo>
                  <a:pt x="308" y="780"/>
                </a:lnTo>
                <a:lnTo>
                  <a:pt x="306" y="783"/>
                </a:lnTo>
                <a:lnTo>
                  <a:pt x="301" y="785"/>
                </a:lnTo>
                <a:lnTo>
                  <a:pt x="296" y="788"/>
                </a:lnTo>
                <a:lnTo>
                  <a:pt x="289" y="790"/>
                </a:lnTo>
                <a:lnTo>
                  <a:pt x="289" y="790"/>
                </a:lnTo>
                <a:lnTo>
                  <a:pt x="276" y="791"/>
                </a:lnTo>
                <a:lnTo>
                  <a:pt x="269" y="791"/>
                </a:lnTo>
                <a:lnTo>
                  <a:pt x="263" y="790"/>
                </a:lnTo>
                <a:lnTo>
                  <a:pt x="257" y="788"/>
                </a:lnTo>
                <a:lnTo>
                  <a:pt x="257" y="788"/>
                </a:lnTo>
                <a:lnTo>
                  <a:pt x="255" y="785"/>
                </a:lnTo>
                <a:lnTo>
                  <a:pt x="253" y="783"/>
                </a:lnTo>
                <a:lnTo>
                  <a:pt x="249" y="778"/>
                </a:lnTo>
                <a:lnTo>
                  <a:pt x="247" y="773"/>
                </a:lnTo>
                <a:lnTo>
                  <a:pt x="247" y="772"/>
                </a:lnTo>
                <a:lnTo>
                  <a:pt x="247" y="772"/>
                </a:lnTo>
                <a:lnTo>
                  <a:pt x="247" y="766"/>
                </a:lnTo>
                <a:lnTo>
                  <a:pt x="247" y="757"/>
                </a:lnTo>
                <a:lnTo>
                  <a:pt x="247" y="757"/>
                </a:lnTo>
                <a:lnTo>
                  <a:pt x="244" y="746"/>
                </a:lnTo>
                <a:lnTo>
                  <a:pt x="242" y="740"/>
                </a:lnTo>
                <a:lnTo>
                  <a:pt x="242" y="737"/>
                </a:lnTo>
                <a:lnTo>
                  <a:pt x="242" y="736"/>
                </a:lnTo>
                <a:lnTo>
                  <a:pt x="242" y="736"/>
                </a:lnTo>
                <a:lnTo>
                  <a:pt x="244" y="731"/>
                </a:lnTo>
                <a:lnTo>
                  <a:pt x="245" y="725"/>
                </a:lnTo>
                <a:lnTo>
                  <a:pt x="245" y="725"/>
                </a:lnTo>
                <a:lnTo>
                  <a:pt x="244" y="694"/>
                </a:lnTo>
                <a:lnTo>
                  <a:pt x="244" y="674"/>
                </a:lnTo>
                <a:lnTo>
                  <a:pt x="244" y="666"/>
                </a:lnTo>
                <a:lnTo>
                  <a:pt x="245" y="661"/>
                </a:lnTo>
                <a:lnTo>
                  <a:pt x="245" y="661"/>
                </a:lnTo>
                <a:lnTo>
                  <a:pt x="246" y="656"/>
                </a:lnTo>
                <a:lnTo>
                  <a:pt x="247" y="649"/>
                </a:lnTo>
                <a:lnTo>
                  <a:pt x="246" y="634"/>
                </a:lnTo>
                <a:lnTo>
                  <a:pt x="244" y="619"/>
                </a:lnTo>
                <a:lnTo>
                  <a:pt x="242" y="612"/>
                </a:lnTo>
                <a:lnTo>
                  <a:pt x="242" y="612"/>
                </a:lnTo>
                <a:lnTo>
                  <a:pt x="242" y="609"/>
                </a:lnTo>
                <a:lnTo>
                  <a:pt x="240" y="601"/>
                </a:lnTo>
                <a:lnTo>
                  <a:pt x="240" y="594"/>
                </a:lnTo>
                <a:lnTo>
                  <a:pt x="240" y="590"/>
                </a:lnTo>
                <a:lnTo>
                  <a:pt x="240" y="590"/>
                </a:lnTo>
                <a:lnTo>
                  <a:pt x="236" y="572"/>
                </a:lnTo>
                <a:lnTo>
                  <a:pt x="233" y="557"/>
                </a:lnTo>
                <a:lnTo>
                  <a:pt x="233" y="557"/>
                </a:lnTo>
                <a:lnTo>
                  <a:pt x="231" y="588"/>
                </a:lnTo>
                <a:lnTo>
                  <a:pt x="231" y="625"/>
                </a:lnTo>
                <a:lnTo>
                  <a:pt x="231" y="625"/>
                </a:lnTo>
                <a:lnTo>
                  <a:pt x="233" y="688"/>
                </a:lnTo>
                <a:lnTo>
                  <a:pt x="233" y="688"/>
                </a:lnTo>
                <a:lnTo>
                  <a:pt x="234" y="697"/>
                </a:lnTo>
                <a:lnTo>
                  <a:pt x="236" y="706"/>
                </a:lnTo>
                <a:lnTo>
                  <a:pt x="238" y="713"/>
                </a:lnTo>
                <a:lnTo>
                  <a:pt x="238" y="718"/>
                </a:lnTo>
                <a:lnTo>
                  <a:pt x="238" y="718"/>
                </a:lnTo>
                <a:lnTo>
                  <a:pt x="234" y="726"/>
                </a:lnTo>
                <a:lnTo>
                  <a:pt x="231" y="730"/>
                </a:lnTo>
                <a:lnTo>
                  <a:pt x="231" y="733"/>
                </a:lnTo>
                <a:lnTo>
                  <a:pt x="231" y="733"/>
                </a:lnTo>
                <a:lnTo>
                  <a:pt x="233" y="736"/>
                </a:lnTo>
                <a:lnTo>
                  <a:pt x="233" y="738"/>
                </a:lnTo>
                <a:lnTo>
                  <a:pt x="231" y="739"/>
                </a:lnTo>
                <a:lnTo>
                  <a:pt x="226" y="739"/>
                </a:lnTo>
                <a:lnTo>
                  <a:pt x="226" y="739"/>
                </a:lnTo>
                <a:lnTo>
                  <a:pt x="225" y="756"/>
                </a:lnTo>
                <a:lnTo>
                  <a:pt x="225" y="767"/>
                </a:lnTo>
                <a:lnTo>
                  <a:pt x="224" y="773"/>
                </a:lnTo>
                <a:lnTo>
                  <a:pt x="224" y="773"/>
                </a:lnTo>
                <a:lnTo>
                  <a:pt x="216" y="775"/>
                </a:lnTo>
                <a:lnTo>
                  <a:pt x="202" y="776"/>
                </a:lnTo>
                <a:lnTo>
                  <a:pt x="202" y="776"/>
                </a:lnTo>
                <a:lnTo>
                  <a:pt x="199" y="776"/>
                </a:lnTo>
                <a:lnTo>
                  <a:pt x="197" y="775"/>
                </a:lnTo>
                <a:lnTo>
                  <a:pt x="191" y="772"/>
                </a:lnTo>
                <a:lnTo>
                  <a:pt x="187" y="767"/>
                </a:lnTo>
                <a:lnTo>
                  <a:pt x="187" y="767"/>
                </a:lnTo>
                <a:lnTo>
                  <a:pt x="181" y="764"/>
                </a:lnTo>
                <a:lnTo>
                  <a:pt x="178" y="760"/>
                </a:lnTo>
                <a:lnTo>
                  <a:pt x="176" y="757"/>
                </a:lnTo>
                <a:lnTo>
                  <a:pt x="175" y="755"/>
                </a:lnTo>
                <a:lnTo>
                  <a:pt x="175" y="755"/>
                </a:lnTo>
                <a:lnTo>
                  <a:pt x="176" y="751"/>
                </a:lnTo>
                <a:lnTo>
                  <a:pt x="178" y="745"/>
                </a:lnTo>
                <a:lnTo>
                  <a:pt x="181" y="737"/>
                </a:lnTo>
                <a:lnTo>
                  <a:pt x="181" y="737"/>
                </a:lnTo>
                <a:lnTo>
                  <a:pt x="181" y="736"/>
                </a:lnTo>
                <a:lnTo>
                  <a:pt x="180" y="734"/>
                </a:lnTo>
                <a:lnTo>
                  <a:pt x="179" y="731"/>
                </a:lnTo>
                <a:lnTo>
                  <a:pt x="179" y="730"/>
                </a:lnTo>
                <a:lnTo>
                  <a:pt x="179" y="730"/>
                </a:lnTo>
                <a:lnTo>
                  <a:pt x="179" y="729"/>
                </a:lnTo>
                <a:lnTo>
                  <a:pt x="178" y="728"/>
                </a:lnTo>
                <a:lnTo>
                  <a:pt x="176" y="726"/>
                </a:lnTo>
                <a:lnTo>
                  <a:pt x="175" y="724"/>
                </a:lnTo>
                <a:lnTo>
                  <a:pt x="175" y="724"/>
                </a:lnTo>
                <a:lnTo>
                  <a:pt x="179" y="664"/>
                </a:lnTo>
                <a:lnTo>
                  <a:pt x="179" y="664"/>
                </a:lnTo>
                <a:lnTo>
                  <a:pt x="179" y="651"/>
                </a:lnTo>
                <a:lnTo>
                  <a:pt x="178" y="633"/>
                </a:lnTo>
                <a:lnTo>
                  <a:pt x="175" y="609"/>
                </a:lnTo>
                <a:lnTo>
                  <a:pt x="175" y="609"/>
                </a:lnTo>
                <a:lnTo>
                  <a:pt x="170" y="579"/>
                </a:lnTo>
                <a:lnTo>
                  <a:pt x="166" y="556"/>
                </a:lnTo>
                <a:lnTo>
                  <a:pt x="165" y="542"/>
                </a:lnTo>
                <a:lnTo>
                  <a:pt x="165" y="542"/>
                </a:lnTo>
                <a:lnTo>
                  <a:pt x="162" y="519"/>
                </a:lnTo>
                <a:lnTo>
                  <a:pt x="157" y="497"/>
                </a:lnTo>
                <a:lnTo>
                  <a:pt x="157" y="497"/>
                </a:lnTo>
                <a:lnTo>
                  <a:pt x="152" y="468"/>
                </a:lnTo>
                <a:lnTo>
                  <a:pt x="149" y="450"/>
                </a:lnTo>
                <a:lnTo>
                  <a:pt x="148" y="436"/>
                </a:lnTo>
                <a:lnTo>
                  <a:pt x="148" y="436"/>
                </a:lnTo>
                <a:lnTo>
                  <a:pt x="151" y="400"/>
                </a:lnTo>
                <a:lnTo>
                  <a:pt x="130" y="394"/>
                </a:lnTo>
                <a:lnTo>
                  <a:pt x="130" y="394"/>
                </a:lnTo>
                <a:lnTo>
                  <a:pt x="143" y="363"/>
                </a:lnTo>
                <a:lnTo>
                  <a:pt x="143" y="363"/>
                </a:lnTo>
                <a:lnTo>
                  <a:pt x="146" y="354"/>
                </a:lnTo>
                <a:lnTo>
                  <a:pt x="148" y="344"/>
                </a:lnTo>
                <a:lnTo>
                  <a:pt x="149" y="323"/>
                </a:lnTo>
                <a:lnTo>
                  <a:pt x="151" y="307"/>
                </a:lnTo>
                <a:lnTo>
                  <a:pt x="151" y="300"/>
                </a:lnTo>
                <a:lnTo>
                  <a:pt x="151" y="300"/>
                </a:lnTo>
                <a:lnTo>
                  <a:pt x="149" y="301"/>
                </a:lnTo>
                <a:lnTo>
                  <a:pt x="144" y="302"/>
                </a:lnTo>
                <a:lnTo>
                  <a:pt x="137" y="303"/>
                </a:lnTo>
                <a:lnTo>
                  <a:pt x="131" y="303"/>
                </a:lnTo>
                <a:lnTo>
                  <a:pt x="126" y="302"/>
                </a:lnTo>
                <a:lnTo>
                  <a:pt x="126" y="302"/>
                </a:lnTo>
                <a:lnTo>
                  <a:pt x="122" y="301"/>
                </a:lnTo>
                <a:lnTo>
                  <a:pt x="120" y="299"/>
                </a:lnTo>
                <a:lnTo>
                  <a:pt x="116" y="294"/>
                </a:lnTo>
                <a:lnTo>
                  <a:pt x="112" y="289"/>
                </a:lnTo>
                <a:lnTo>
                  <a:pt x="111" y="281"/>
                </a:lnTo>
                <a:lnTo>
                  <a:pt x="110" y="273"/>
                </a:lnTo>
                <a:lnTo>
                  <a:pt x="109" y="264"/>
                </a:lnTo>
                <a:lnTo>
                  <a:pt x="109" y="248"/>
                </a:lnTo>
                <a:lnTo>
                  <a:pt x="109" y="248"/>
                </a:lnTo>
                <a:lnTo>
                  <a:pt x="110" y="241"/>
                </a:lnTo>
                <a:lnTo>
                  <a:pt x="110" y="235"/>
                </a:lnTo>
                <a:lnTo>
                  <a:pt x="113" y="222"/>
                </a:lnTo>
                <a:lnTo>
                  <a:pt x="117" y="212"/>
                </a:lnTo>
                <a:lnTo>
                  <a:pt x="120" y="202"/>
                </a:lnTo>
                <a:lnTo>
                  <a:pt x="120" y="202"/>
                </a:lnTo>
                <a:lnTo>
                  <a:pt x="127" y="155"/>
                </a:lnTo>
                <a:lnTo>
                  <a:pt x="127" y="1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1C4CD8DC-6A42-430A-8CF6-9D64B6671E79}"/>
              </a:ext>
            </a:extLst>
          </p:cNvPr>
          <p:cNvSpPr>
            <a:spLocks/>
          </p:cNvSpPr>
          <p:nvPr/>
        </p:nvSpPr>
        <p:spPr bwMode="auto">
          <a:xfrm>
            <a:off x="2756729" y="806386"/>
            <a:ext cx="788988" cy="1604963"/>
          </a:xfrm>
          <a:custGeom>
            <a:avLst/>
            <a:gdLst>
              <a:gd name="T0" fmla="*/ 0 w 497"/>
              <a:gd name="T1" fmla="*/ 95 h 1011"/>
              <a:gd name="T2" fmla="*/ 51 w 497"/>
              <a:gd name="T3" fmla="*/ 103 h 1011"/>
              <a:gd name="T4" fmla="*/ 193 w 497"/>
              <a:gd name="T5" fmla="*/ 115 h 1011"/>
              <a:gd name="T6" fmla="*/ 206 w 497"/>
              <a:gd name="T7" fmla="*/ 187 h 1011"/>
              <a:gd name="T8" fmla="*/ 192 w 497"/>
              <a:gd name="T9" fmla="*/ 208 h 1011"/>
              <a:gd name="T10" fmla="*/ 161 w 497"/>
              <a:gd name="T11" fmla="*/ 221 h 1011"/>
              <a:gd name="T12" fmla="*/ 134 w 497"/>
              <a:gd name="T13" fmla="*/ 248 h 1011"/>
              <a:gd name="T14" fmla="*/ 111 w 497"/>
              <a:gd name="T15" fmla="*/ 309 h 1011"/>
              <a:gd name="T16" fmla="*/ 77 w 497"/>
              <a:gd name="T17" fmla="*/ 299 h 1011"/>
              <a:gd name="T18" fmla="*/ 16 w 497"/>
              <a:gd name="T19" fmla="*/ 430 h 1011"/>
              <a:gd name="T20" fmla="*/ 35 w 497"/>
              <a:gd name="T21" fmla="*/ 464 h 1011"/>
              <a:gd name="T22" fmla="*/ 141 w 497"/>
              <a:gd name="T23" fmla="*/ 562 h 1011"/>
              <a:gd name="T24" fmla="*/ 172 w 497"/>
              <a:gd name="T25" fmla="*/ 662 h 1011"/>
              <a:gd name="T26" fmla="*/ 183 w 497"/>
              <a:gd name="T27" fmla="*/ 694 h 1011"/>
              <a:gd name="T28" fmla="*/ 175 w 497"/>
              <a:gd name="T29" fmla="*/ 738 h 1011"/>
              <a:gd name="T30" fmla="*/ 130 w 497"/>
              <a:gd name="T31" fmla="*/ 801 h 1011"/>
              <a:gd name="T32" fmla="*/ 118 w 497"/>
              <a:gd name="T33" fmla="*/ 856 h 1011"/>
              <a:gd name="T34" fmla="*/ 111 w 497"/>
              <a:gd name="T35" fmla="*/ 864 h 1011"/>
              <a:gd name="T36" fmla="*/ 95 w 497"/>
              <a:gd name="T37" fmla="*/ 892 h 1011"/>
              <a:gd name="T38" fmla="*/ 88 w 497"/>
              <a:gd name="T39" fmla="*/ 908 h 1011"/>
              <a:gd name="T40" fmla="*/ 97 w 497"/>
              <a:gd name="T41" fmla="*/ 977 h 1011"/>
              <a:gd name="T42" fmla="*/ 141 w 497"/>
              <a:gd name="T43" fmla="*/ 997 h 1011"/>
              <a:gd name="T44" fmla="*/ 150 w 497"/>
              <a:gd name="T45" fmla="*/ 976 h 1011"/>
              <a:gd name="T46" fmla="*/ 150 w 497"/>
              <a:gd name="T47" fmla="*/ 931 h 1011"/>
              <a:gd name="T48" fmla="*/ 158 w 497"/>
              <a:gd name="T49" fmla="*/ 896 h 1011"/>
              <a:gd name="T50" fmla="*/ 166 w 497"/>
              <a:gd name="T51" fmla="*/ 889 h 1011"/>
              <a:gd name="T52" fmla="*/ 206 w 497"/>
              <a:gd name="T53" fmla="*/ 809 h 1011"/>
              <a:gd name="T54" fmla="*/ 227 w 497"/>
              <a:gd name="T55" fmla="*/ 841 h 1011"/>
              <a:gd name="T56" fmla="*/ 221 w 497"/>
              <a:gd name="T57" fmla="*/ 959 h 1011"/>
              <a:gd name="T58" fmla="*/ 225 w 497"/>
              <a:gd name="T59" fmla="*/ 985 h 1011"/>
              <a:gd name="T60" fmla="*/ 230 w 497"/>
              <a:gd name="T61" fmla="*/ 1010 h 1011"/>
              <a:gd name="T62" fmla="*/ 290 w 497"/>
              <a:gd name="T63" fmla="*/ 1010 h 1011"/>
              <a:gd name="T64" fmla="*/ 336 w 497"/>
              <a:gd name="T65" fmla="*/ 1006 h 1011"/>
              <a:gd name="T66" fmla="*/ 346 w 497"/>
              <a:gd name="T67" fmla="*/ 996 h 1011"/>
              <a:gd name="T68" fmla="*/ 324 w 497"/>
              <a:gd name="T69" fmla="*/ 967 h 1011"/>
              <a:gd name="T70" fmla="*/ 294 w 497"/>
              <a:gd name="T71" fmla="*/ 947 h 1011"/>
              <a:gd name="T72" fmla="*/ 296 w 497"/>
              <a:gd name="T73" fmla="*/ 908 h 1011"/>
              <a:gd name="T74" fmla="*/ 308 w 497"/>
              <a:gd name="T75" fmla="*/ 726 h 1011"/>
              <a:gd name="T76" fmla="*/ 314 w 497"/>
              <a:gd name="T77" fmla="*/ 671 h 1011"/>
              <a:gd name="T78" fmla="*/ 328 w 497"/>
              <a:gd name="T79" fmla="*/ 648 h 1011"/>
              <a:gd name="T80" fmla="*/ 342 w 497"/>
              <a:gd name="T81" fmla="*/ 634 h 1011"/>
              <a:gd name="T82" fmla="*/ 343 w 497"/>
              <a:gd name="T83" fmla="*/ 611 h 1011"/>
              <a:gd name="T84" fmla="*/ 339 w 497"/>
              <a:gd name="T85" fmla="*/ 582 h 1011"/>
              <a:gd name="T86" fmla="*/ 342 w 497"/>
              <a:gd name="T87" fmla="*/ 556 h 1011"/>
              <a:gd name="T88" fmla="*/ 327 w 497"/>
              <a:gd name="T89" fmla="*/ 406 h 1011"/>
              <a:gd name="T90" fmla="*/ 324 w 497"/>
              <a:gd name="T91" fmla="*/ 345 h 1011"/>
              <a:gd name="T92" fmla="*/ 317 w 497"/>
              <a:gd name="T93" fmla="*/ 290 h 1011"/>
              <a:gd name="T94" fmla="*/ 284 w 497"/>
              <a:gd name="T95" fmla="*/ 245 h 1011"/>
              <a:gd name="T96" fmla="*/ 287 w 497"/>
              <a:gd name="T97" fmla="*/ 216 h 1011"/>
              <a:gd name="T98" fmla="*/ 301 w 497"/>
              <a:gd name="T99" fmla="*/ 191 h 1011"/>
              <a:gd name="T100" fmla="*/ 304 w 497"/>
              <a:gd name="T101" fmla="*/ 167 h 1011"/>
              <a:gd name="T102" fmla="*/ 299 w 497"/>
              <a:gd name="T103" fmla="*/ 130 h 1011"/>
              <a:gd name="T104" fmla="*/ 429 w 497"/>
              <a:gd name="T105" fmla="*/ 130 h 1011"/>
              <a:gd name="T106" fmla="*/ 497 w 497"/>
              <a:gd name="T107" fmla="*/ 142 h 1011"/>
              <a:gd name="T108" fmla="*/ 414 w 497"/>
              <a:gd name="T109" fmla="*/ 67 h 1011"/>
              <a:gd name="T110" fmla="*/ 331 w 497"/>
              <a:gd name="T111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7" h="1011">
                <a:moveTo>
                  <a:pt x="331" y="0"/>
                </a:moveTo>
                <a:lnTo>
                  <a:pt x="166" y="0"/>
                </a:lnTo>
                <a:lnTo>
                  <a:pt x="111" y="25"/>
                </a:lnTo>
                <a:lnTo>
                  <a:pt x="0" y="95"/>
                </a:lnTo>
                <a:lnTo>
                  <a:pt x="0" y="95"/>
                </a:lnTo>
                <a:lnTo>
                  <a:pt x="6" y="95"/>
                </a:lnTo>
                <a:lnTo>
                  <a:pt x="20" y="95"/>
                </a:lnTo>
                <a:lnTo>
                  <a:pt x="37" y="98"/>
                </a:lnTo>
                <a:lnTo>
                  <a:pt x="45" y="100"/>
                </a:lnTo>
                <a:lnTo>
                  <a:pt x="51" y="103"/>
                </a:lnTo>
                <a:lnTo>
                  <a:pt x="51" y="103"/>
                </a:lnTo>
                <a:lnTo>
                  <a:pt x="68" y="115"/>
                </a:lnTo>
                <a:lnTo>
                  <a:pt x="166" y="119"/>
                </a:lnTo>
                <a:lnTo>
                  <a:pt x="193" y="115"/>
                </a:lnTo>
                <a:lnTo>
                  <a:pt x="193" y="115"/>
                </a:lnTo>
                <a:lnTo>
                  <a:pt x="198" y="167"/>
                </a:lnTo>
                <a:lnTo>
                  <a:pt x="198" y="167"/>
                </a:lnTo>
                <a:lnTo>
                  <a:pt x="199" y="175"/>
                </a:lnTo>
                <a:lnTo>
                  <a:pt x="201" y="181"/>
                </a:lnTo>
                <a:lnTo>
                  <a:pt x="206" y="187"/>
                </a:lnTo>
                <a:lnTo>
                  <a:pt x="206" y="187"/>
                </a:lnTo>
                <a:lnTo>
                  <a:pt x="204" y="191"/>
                </a:lnTo>
                <a:lnTo>
                  <a:pt x="201" y="198"/>
                </a:lnTo>
                <a:lnTo>
                  <a:pt x="201" y="198"/>
                </a:lnTo>
                <a:lnTo>
                  <a:pt x="192" y="208"/>
                </a:lnTo>
                <a:lnTo>
                  <a:pt x="186" y="214"/>
                </a:lnTo>
                <a:lnTo>
                  <a:pt x="186" y="214"/>
                </a:lnTo>
                <a:lnTo>
                  <a:pt x="183" y="214"/>
                </a:lnTo>
                <a:lnTo>
                  <a:pt x="173" y="216"/>
                </a:lnTo>
                <a:lnTo>
                  <a:pt x="161" y="221"/>
                </a:lnTo>
                <a:lnTo>
                  <a:pt x="153" y="224"/>
                </a:lnTo>
                <a:lnTo>
                  <a:pt x="146" y="230"/>
                </a:lnTo>
                <a:lnTo>
                  <a:pt x="146" y="230"/>
                </a:lnTo>
                <a:lnTo>
                  <a:pt x="140" y="237"/>
                </a:lnTo>
                <a:lnTo>
                  <a:pt x="134" y="248"/>
                </a:lnTo>
                <a:lnTo>
                  <a:pt x="129" y="260"/>
                </a:lnTo>
                <a:lnTo>
                  <a:pt x="124" y="273"/>
                </a:lnTo>
                <a:lnTo>
                  <a:pt x="117" y="296"/>
                </a:lnTo>
                <a:lnTo>
                  <a:pt x="114" y="305"/>
                </a:lnTo>
                <a:lnTo>
                  <a:pt x="111" y="309"/>
                </a:lnTo>
                <a:lnTo>
                  <a:pt x="111" y="309"/>
                </a:lnTo>
                <a:lnTo>
                  <a:pt x="106" y="311"/>
                </a:lnTo>
                <a:lnTo>
                  <a:pt x="101" y="309"/>
                </a:lnTo>
                <a:lnTo>
                  <a:pt x="89" y="305"/>
                </a:lnTo>
                <a:lnTo>
                  <a:pt x="77" y="299"/>
                </a:lnTo>
                <a:lnTo>
                  <a:pt x="72" y="297"/>
                </a:lnTo>
                <a:lnTo>
                  <a:pt x="71" y="297"/>
                </a:lnTo>
                <a:lnTo>
                  <a:pt x="71" y="297"/>
                </a:lnTo>
                <a:lnTo>
                  <a:pt x="37" y="377"/>
                </a:lnTo>
                <a:lnTo>
                  <a:pt x="16" y="430"/>
                </a:lnTo>
                <a:lnTo>
                  <a:pt x="9" y="449"/>
                </a:lnTo>
                <a:lnTo>
                  <a:pt x="8" y="457"/>
                </a:lnTo>
                <a:lnTo>
                  <a:pt x="8" y="457"/>
                </a:lnTo>
                <a:lnTo>
                  <a:pt x="17" y="460"/>
                </a:lnTo>
                <a:lnTo>
                  <a:pt x="35" y="464"/>
                </a:lnTo>
                <a:lnTo>
                  <a:pt x="60" y="472"/>
                </a:lnTo>
                <a:lnTo>
                  <a:pt x="126" y="504"/>
                </a:lnTo>
                <a:lnTo>
                  <a:pt x="126" y="504"/>
                </a:lnTo>
                <a:lnTo>
                  <a:pt x="134" y="535"/>
                </a:lnTo>
                <a:lnTo>
                  <a:pt x="141" y="562"/>
                </a:lnTo>
                <a:lnTo>
                  <a:pt x="150" y="591"/>
                </a:lnTo>
                <a:lnTo>
                  <a:pt x="150" y="591"/>
                </a:lnTo>
                <a:lnTo>
                  <a:pt x="158" y="616"/>
                </a:lnTo>
                <a:lnTo>
                  <a:pt x="166" y="642"/>
                </a:lnTo>
                <a:lnTo>
                  <a:pt x="172" y="662"/>
                </a:lnTo>
                <a:lnTo>
                  <a:pt x="175" y="671"/>
                </a:lnTo>
                <a:lnTo>
                  <a:pt x="178" y="677"/>
                </a:lnTo>
                <a:lnTo>
                  <a:pt x="178" y="677"/>
                </a:lnTo>
                <a:lnTo>
                  <a:pt x="181" y="685"/>
                </a:lnTo>
                <a:lnTo>
                  <a:pt x="183" y="694"/>
                </a:lnTo>
                <a:lnTo>
                  <a:pt x="183" y="711"/>
                </a:lnTo>
                <a:lnTo>
                  <a:pt x="183" y="728"/>
                </a:lnTo>
                <a:lnTo>
                  <a:pt x="181" y="734"/>
                </a:lnTo>
                <a:lnTo>
                  <a:pt x="181" y="734"/>
                </a:lnTo>
                <a:lnTo>
                  <a:pt x="175" y="738"/>
                </a:lnTo>
                <a:lnTo>
                  <a:pt x="160" y="754"/>
                </a:lnTo>
                <a:lnTo>
                  <a:pt x="152" y="764"/>
                </a:lnTo>
                <a:lnTo>
                  <a:pt x="143" y="775"/>
                </a:lnTo>
                <a:lnTo>
                  <a:pt x="135" y="787"/>
                </a:lnTo>
                <a:lnTo>
                  <a:pt x="130" y="801"/>
                </a:lnTo>
                <a:lnTo>
                  <a:pt x="130" y="801"/>
                </a:lnTo>
                <a:lnTo>
                  <a:pt x="124" y="824"/>
                </a:lnTo>
                <a:lnTo>
                  <a:pt x="120" y="843"/>
                </a:lnTo>
                <a:lnTo>
                  <a:pt x="120" y="853"/>
                </a:lnTo>
                <a:lnTo>
                  <a:pt x="118" y="856"/>
                </a:lnTo>
                <a:lnTo>
                  <a:pt x="118" y="856"/>
                </a:lnTo>
                <a:lnTo>
                  <a:pt x="117" y="856"/>
                </a:lnTo>
                <a:lnTo>
                  <a:pt x="115" y="859"/>
                </a:lnTo>
                <a:lnTo>
                  <a:pt x="114" y="861"/>
                </a:lnTo>
                <a:lnTo>
                  <a:pt x="111" y="864"/>
                </a:lnTo>
                <a:lnTo>
                  <a:pt x="111" y="864"/>
                </a:lnTo>
                <a:lnTo>
                  <a:pt x="106" y="870"/>
                </a:lnTo>
                <a:lnTo>
                  <a:pt x="101" y="879"/>
                </a:lnTo>
                <a:lnTo>
                  <a:pt x="95" y="892"/>
                </a:lnTo>
                <a:lnTo>
                  <a:pt x="95" y="892"/>
                </a:lnTo>
                <a:lnTo>
                  <a:pt x="94" y="892"/>
                </a:lnTo>
                <a:lnTo>
                  <a:pt x="92" y="895"/>
                </a:lnTo>
                <a:lnTo>
                  <a:pt x="89" y="899"/>
                </a:lnTo>
                <a:lnTo>
                  <a:pt x="88" y="908"/>
                </a:lnTo>
                <a:lnTo>
                  <a:pt x="88" y="908"/>
                </a:lnTo>
                <a:lnTo>
                  <a:pt x="86" y="924"/>
                </a:lnTo>
                <a:lnTo>
                  <a:pt x="88" y="947"/>
                </a:lnTo>
                <a:lnTo>
                  <a:pt x="89" y="957"/>
                </a:lnTo>
                <a:lnTo>
                  <a:pt x="92" y="968"/>
                </a:lnTo>
                <a:lnTo>
                  <a:pt x="97" y="977"/>
                </a:lnTo>
                <a:lnTo>
                  <a:pt x="103" y="983"/>
                </a:lnTo>
                <a:lnTo>
                  <a:pt x="103" y="983"/>
                </a:lnTo>
                <a:lnTo>
                  <a:pt x="117" y="991"/>
                </a:lnTo>
                <a:lnTo>
                  <a:pt x="130" y="996"/>
                </a:lnTo>
                <a:lnTo>
                  <a:pt x="141" y="997"/>
                </a:lnTo>
                <a:lnTo>
                  <a:pt x="144" y="997"/>
                </a:lnTo>
                <a:lnTo>
                  <a:pt x="146" y="996"/>
                </a:lnTo>
                <a:lnTo>
                  <a:pt x="146" y="996"/>
                </a:lnTo>
                <a:lnTo>
                  <a:pt x="147" y="987"/>
                </a:lnTo>
                <a:lnTo>
                  <a:pt x="150" y="976"/>
                </a:lnTo>
                <a:lnTo>
                  <a:pt x="150" y="976"/>
                </a:lnTo>
                <a:lnTo>
                  <a:pt x="152" y="953"/>
                </a:lnTo>
                <a:lnTo>
                  <a:pt x="150" y="941"/>
                </a:lnTo>
                <a:lnTo>
                  <a:pt x="150" y="931"/>
                </a:lnTo>
                <a:lnTo>
                  <a:pt x="150" y="931"/>
                </a:lnTo>
                <a:lnTo>
                  <a:pt x="149" y="924"/>
                </a:lnTo>
                <a:lnTo>
                  <a:pt x="152" y="911"/>
                </a:lnTo>
                <a:lnTo>
                  <a:pt x="155" y="901"/>
                </a:lnTo>
                <a:lnTo>
                  <a:pt x="157" y="898"/>
                </a:lnTo>
                <a:lnTo>
                  <a:pt x="158" y="896"/>
                </a:lnTo>
                <a:lnTo>
                  <a:pt x="158" y="896"/>
                </a:lnTo>
                <a:lnTo>
                  <a:pt x="164" y="893"/>
                </a:lnTo>
                <a:lnTo>
                  <a:pt x="166" y="892"/>
                </a:lnTo>
                <a:lnTo>
                  <a:pt x="166" y="889"/>
                </a:lnTo>
                <a:lnTo>
                  <a:pt x="166" y="889"/>
                </a:lnTo>
                <a:lnTo>
                  <a:pt x="166" y="869"/>
                </a:lnTo>
                <a:lnTo>
                  <a:pt x="166" y="869"/>
                </a:lnTo>
                <a:lnTo>
                  <a:pt x="183" y="843"/>
                </a:lnTo>
                <a:lnTo>
                  <a:pt x="206" y="809"/>
                </a:lnTo>
                <a:lnTo>
                  <a:pt x="206" y="809"/>
                </a:lnTo>
                <a:lnTo>
                  <a:pt x="212" y="803"/>
                </a:lnTo>
                <a:lnTo>
                  <a:pt x="219" y="797"/>
                </a:lnTo>
                <a:lnTo>
                  <a:pt x="229" y="794"/>
                </a:lnTo>
                <a:lnTo>
                  <a:pt x="229" y="794"/>
                </a:lnTo>
                <a:lnTo>
                  <a:pt x="227" y="841"/>
                </a:lnTo>
                <a:lnTo>
                  <a:pt x="225" y="904"/>
                </a:lnTo>
                <a:lnTo>
                  <a:pt x="225" y="904"/>
                </a:lnTo>
                <a:lnTo>
                  <a:pt x="222" y="938"/>
                </a:lnTo>
                <a:lnTo>
                  <a:pt x="221" y="959"/>
                </a:lnTo>
                <a:lnTo>
                  <a:pt x="221" y="959"/>
                </a:lnTo>
                <a:lnTo>
                  <a:pt x="221" y="961"/>
                </a:lnTo>
                <a:lnTo>
                  <a:pt x="222" y="964"/>
                </a:lnTo>
                <a:lnTo>
                  <a:pt x="225" y="967"/>
                </a:lnTo>
                <a:lnTo>
                  <a:pt x="225" y="967"/>
                </a:lnTo>
                <a:lnTo>
                  <a:pt x="225" y="985"/>
                </a:lnTo>
                <a:lnTo>
                  <a:pt x="227" y="999"/>
                </a:lnTo>
                <a:lnTo>
                  <a:pt x="227" y="1003"/>
                </a:lnTo>
                <a:lnTo>
                  <a:pt x="229" y="1006"/>
                </a:lnTo>
                <a:lnTo>
                  <a:pt x="229" y="1006"/>
                </a:lnTo>
                <a:lnTo>
                  <a:pt x="230" y="1010"/>
                </a:lnTo>
                <a:lnTo>
                  <a:pt x="232" y="1011"/>
                </a:lnTo>
                <a:lnTo>
                  <a:pt x="253" y="1011"/>
                </a:lnTo>
                <a:lnTo>
                  <a:pt x="253" y="1011"/>
                </a:lnTo>
                <a:lnTo>
                  <a:pt x="271" y="1011"/>
                </a:lnTo>
                <a:lnTo>
                  <a:pt x="290" y="1010"/>
                </a:lnTo>
                <a:lnTo>
                  <a:pt x="305" y="1006"/>
                </a:lnTo>
                <a:lnTo>
                  <a:pt x="316" y="1006"/>
                </a:lnTo>
                <a:lnTo>
                  <a:pt x="316" y="1006"/>
                </a:lnTo>
                <a:lnTo>
                  <a:pt x="325" y="1008"/>
                </a:lnTo>
                <a:lnTo>
                  <a:pt x="336" y="1006"/>
                </a:lnTo>
                <a:lnTo>
                  <a:pt x="339" y="1005"/>
                </a:lnTo>
                <a:lnTo>
                  <a:pt x="343" y="1003"/>
                </a:lnTo>
                <a:lnTo>
                  <a:pt x="345" y="1000"/>
                </a:lnTo>
                <a:lnTo>
                  <a:pt x="346" y="996"/>
                </a:lnTo>
                <a:lnTo>
                  <a:pt x="346" y="996"/>
                </a:lnTo>
                <a:lnTo>
                  <a:pt x="346" y="987"/>
                </a:lnTo>
                <a:lnTo>
                  <a:pt x="345" y="982"/>
                </a:lnTo>
                <a:lnTo>
                  <a:pt x="342" y="980"/>
                </a:lnTo>
                <a:lnTo>
                  <a:pt x="334" y="974"/>
                </a:lnTo>
                <a:lnTo>
                  <a:pt x="324" y="967"/>
                </a:lnTo>
                <a:lnTo>
                  <a:pt x="324" y="967"/>
                </a:lnTo>
                <a:lnTo>
                  <a:pt x="291" y="947"/>
                </a:lnTo>
                <a:lnTo>
                  <a:pt x="291" y="947"/>
                </a:lnTo>
                <a:lnTo>
                  <a:pt x="293" y="948"/>
                </a:lnTo>
                <a:lnTo>
                  <a:pt x="294" y="947"/>
                </a:lnTo>
                <a:lnTo>
                  <a:pt x="296" y="945"/>
                </a:lnTo>
                <a:lnTo>
                  <a:pt x="296" y="939"/>
                </a:lnTo>
                <a:lnTo>
                  <a:pt x="296" y="939"/>
                </a:lnTo>
                <a:lnTo>
                  <a:pt x="294" y="927"/>
                </a:lnTo>
                <a:lnTo>
                  <a:pt x="296" y="908"/>
                </a:lnTo>
                <a:lnTo>
                  <a:pt x="296" y="879"/>
                </a:lnTo>
                <a:lnTo>
                  <a:pt x="296" y="879"/>
                </a:lnTo>
                <a:lnTo>
                  <a:pt x="301" y="807"/>
                </a:lnTo>
                <a:lnTo>
                  <a:pt x="308" y="726"/>
                </a:lnTo>
                <a:lnTo>
                  <a:pt x="308" y="726"/>
                </a:lnTo>
                <a:lnTo>
                  <a:pt x="313" y="695"/>
                </a:lnTo>
                <a:lnTo>
                  <a:pt x="316" y="683"/>
                </a:lnTo>
                <a:lnTo>
                  <a:pt x="316" y="677"/>
                </a:lnTo>
                <a:lnTo>
                  <a:pt x="316" y="677"/>
                </a:lnTo>
                <a:lnTo>
                  <a:pt x="314" y="671"/>
                </a:lnTo>
                <a:lnTo>
                  <a:pt x="313" y="657"/>
                </a:lnTo>
                <a:lnTo>
                  <a:pt x="311" y="639"/>
                </a:lnTo>
                <a:lnTo>
                  <a:pt x="311" y="639"/>
                </a:lnTo>
                <a:lnTo>
                  <a:pt x="320" y="645"/>
                </a:lnTo>
                <a:lnTo>
                  <a:pt x="328" y="648"/>
                </a:lnTo>
                <a:lnTo>
                  <a:pt x="333" y="648"/>
                </a:lnTo>
                <a:lnTo>
                  <a:pt x="336" y="646"/>
                </a:lnTo>
                <a:lnTo>
                  <a:pt x="336" y="646"/>
                </a:lnTo>
                <a:lnTo>
                  <a:pt x="339" y="640"/>
                </a:lnTo>
                <a:lnTo>
                  <a:pt x="342" y="634"/>
                </a:lnTo>
                <a:lnTo>
                  <a:pt x="343" y="627"/>
                </a:lnTo>
                <a:lnTo>
                  <a:pt x="343" y="627"/>
                </a:lnTo>
                <a:lnTo>
                  <a:pt x="342" y="619"/>
                </a:lnTo>
                <a:lnTo>
                  <a:pt x="342" y="614"/>
                </a:lnTo>
                <a:lnTo>
                  <a:pt x="343" y="611"/>
                </a:lnTo>
                <a:lnTo>
                  <a:pt x="343" y="611"/>
                </a:lnTo>
                <a:lnTo>
                  <a:pt x="343" y="605"/>
                </a:lnTo>
                <a:lnTo>
                  <a:pt x="342" y="594"/>
                </a:lnTo>
                <a:lnTo>
                  <a:pt x="339" y="582"/>
                </a:lnTo>
                <a:lnTo>
                  <a:pt x="339" y="582"/>
                </a:lnTo>
                <a:lnTo>
                  <a:pt x="342" y="581"/>
                </a:lnTo>
                <a:lnTo>
                  <a:pt x="346" y="574"/>
                </a:lnTo>
                <a:lnTo>
                  <a:pt x="346" y="574"/>
                </a:lnTo>
                <a:lnTo>
                  <a:pt x="345" y="568"/>
                </a:lnTo>
                <a:lnTo>
                  <a:pt x="342" y="556"/>
                </a:lnTo>
                <a:lnTo>
                  <a:pt x="336" y="539"/>
                </a:lnTo>
                <a:lnTo>
                  <a:pt x="336" y="539"/>
                </a:lnTo>
                <a:lnTo>
                  <a:pt x="327" y="420"/>
                </a:lnTo>
                <a:lnTo>
                  <a:pt x="327" y="420"/>
                </a:lnTo>
                <a:lnTo>
                  <a:pt x="327" y="406"/>
                </a:lnTo>
                <a:lnTo>
                  <a:pt x="324" y="389"/>
                </a:lnTo>
                <a:lnTo>
                  <a:pt x="324" y="389"/>
                </a:lnTo>
                <a:lnTo>
                  <a:pt x="322" y="377"/>
                </a:lnTo>
                <a:lnTo>
                  <a:pt x="322" y="363"/>
                </a:lnTo>
                <a:lnTo>
                  <a:pt x="324" y="345"/>
                </a:lnTo>
                <a:lnTo>
                  <a:pt x="324" y="345"/>
                </a:lnTo>
                <a:lnTo>
                  <a:pt x="322" y="322"/>
                </a:lnTo>
                <a:lnTo>
                  <a:pt x="319" y="293"/>
                </a:lnTo>
                <a:lnTo>
                  <a:pt x="319" y="293"/>
                </a:lnTo>
                <a:lnTo>
                  <a:pt x="317" y="290"/>
                </a:lnTo>
                <a:lnTo>
                  <a:pt x="313" y="285"/>
                </a:lnTo>
                <a:lnTo>
                  <a:pt x="308" y="277"/>
                </a:lnTo>
                <a:lnTo>
                  <a:pt x="308" y="277"/>
                </a:lnTo>
                <a:lnTo>
                  <a:pt x="296" y="262"/>
                </a:lnTo>
                <a:lnTo>
                  <a:pt x="284" y="245"/>
                </a:lnTo>
                <a:lnTo>
                  <a:pt x="284" y="245"/>
                </a:lnTo>
                <a:lnTo>
                  <a:pt x="284" y="225"/>
                </a:lnTo>
                <a:lnTo>
                  <a:pt x="276" y="218"/>
                </a:lnTo>
                <a:lnTo>
                  <a:pt x="276" y="218"/>
                </a:lnTo>
                <a:lnTo>
                  <a:pt x="287" y="216"/>
                </a:lnTo>
                <a:lnTo>
                  <a:pt x="296" y="211"/>
                </a:lnTo>
                <a:lnTo>
                  <a:pt x="299" y="210"/>
                </a:lnTo>
                <a:lnTo>
                  <a:pt x="299" y="207"/>
                </a:lnTo>
                <a:lnTo>
                  <a:pt x="299" y="207"/>
                </a:lnTo>
                <a:lnTo>
                  <a:pt x="301" y="191"/>
                </a:lnTo>
                <a:lnTo>
                  <a:pt x="299" y="182"/>
                </a:lnTo>
                <a:lnTo>
                  <a:pt x="299" y="182"/>
                </a:lnTo>
                <a:lnTo>
                  <a:pt x="302" y="173"/>
                </a:lnTo>
                <a:lnTo>
                  <a:pt x="304" y="167"/>
                </a:lnTo>
                <a:lnTo>
                  <a:pt x="304" y="167"/>
                </a:lnTo>
                <a:lnTo>
                  <a:pt x="304" y="161"/>
                </a:lnTo>
                <a:lnTo>
                  <a:pt x="304" y="155"/>
                </a:lnTo>
                <a:lnTo>
                  <a:pt x="304" y="155"/>
                </a:lnTo>
                <a:lnTo>
                  <a:pt x="301" y="142"/>
                </a:lnTo>
                <a:lnTo>
                  <a:pt x="299" y="130"/>
                </a:lnTo>
                <a:lnTo>
                  <a:pt x="371" y="135"/>
                </a:lnTo>
                <a:lnTo>
                  <a:pt x="371" y="135"/>
                </a:lnTo>
                <a:lnTo>
                  <a:pt x="388" y="132"/>
                </a:lnTo>
                <a:lnTo>
                  <a:pt x="406" y="130"/>
                </a:lnTo>
                <a:lnTo>
                  <a:pt x="429" y="130"/>
                </a:lnTo>
                <a:lnTo>
                  <a:pt x="429" y="130"/>
                </a:lnTo>
                <a:lnTo>
                  <a:pt x="454" y="133"/>
                </a:lnTo>
                <a:lnTo>
                  <a:pt x="475" y="138"/>
                </a:lnTo>
                <a:lnTo>
                  <a:pt x="497" y="142"/>
                </a:lnTo>
                <a:lnTo>
                  <a:pt x="497" y="142"/>
                </a:lnTo>
                <a:lnTo>
                  <a:pt x="469" y="115"/>
                </a:lnTo>
                <a:lnTo>
                  <a:pt x="441" y="89"/>
                </a:lnTo>
                <a:lnTo>
                  <a:pt x="428" y="78"/>
                </a:lnTo>
                <a:lnTo>
                  <a:pt x="414" y="67"/>
                </a:lnTo>
                <a:lnTo>
                  <a:pt x="414" y="67"/>
                </a:lnTo>
                <a:lnTo>
                  <a:pt x="386" y="46"/>
                </a:lnTo>
                <a:lnTo>
                  <a:pt x="360" y="25"/>
                </a:lnTo>
                <a:lnTo>
                  <a:pt x="340" y="8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38178389-0079-47CE-A7E1-3D654F1864EA}"/>
              </a:ext>
            </a:extLst>
          </p:cNvPr>
          <p:cNvSpPr>
            <a:spLocks noEditPoints="1"/>
          </p:cNvSpPr>
          <p:nvPr/>
        </p:nvSpPr>
        <p:spPr bwMode="auto">
          <a:xfrm>
            <a:off x="6316538" y="1051914"/>
            <a:ext cx="1132878" cy="1322220"/>
          </a:xfrm>
          <a:custGeom>
            <a:avLst/>
            <a:gdLst>
              <a:gd name="T0" fmla="*/ 456 w 1430"/>
              <a:gd name="T1" fmla="*/ 672 h 1669"/>
              <a:gd name="T2" fmla="*/ 381 w 1430"/>
              <a:gd name="T3" fmla="*/ 840 h 1669"/>
              <a:gd name="T4" fmla="*/ 335 w 1430"/>
              <a:gd name="T5" fmla="*/ 927 h 1669"/>
              <a:gd name="T6" fmla="*/ 194 w 1430"/>
              <a:gd name="T7" fmla="*/ 938 h 1669"/>
              <a:gd name="T8" fmla="*/ 9 w 1430"/>
              <a:gd name="T9" fmla="*/ 936 h 1669"/>
              <a:gd name="T10" fmla="*/ 1 w 1430"/>
              <a:gd name="T11" fmla="*/ 963 h 1669"/>
              <a:gd name="T12" fmla="*/ 130 w 1430"/>
              <a:gd name="T13" fmla="*/ 1054 h 1669"/>
              <a:gd name="T14" fmla="*/ 90 w 1430"/>
              <a:gd name="T15" fmla="*/ 1385 h 1669"/>
              <a:gd name="T16" fmla="*/ 111 w 1430"/>
              <a:gd name="T17" fmla="*/ 1416 h 1669"/>
              <a:gd name="T18" fmla="*/ 45 w 1430"/>
              <a:gd name="T19" fmla="*/ 1519 h 1669"/>
              <a:gd name="T20" fmla="*/ 223 w 1430"/>
              <a:gd name="T21" fmla="*/ 1537 h 1669"/>
              <a:gd name="T22" fmla="*/ 304 w 1430"/>
              <a:gd name="T23" fmla="*/ 1584 h 1669"/>
              <a:gd name="T24" fmla="*/ 208 w 1430"/>
              <a:gd name="T25" fmla="*/ 1579 h 1669"/>
              <a:gd name="T26" fmla="*/ 208 w 1430"/>
              <a:gd name="T27" fmla="*/ 1605 h 1669"/>
              <a:gd name="T28" fmla="*/ 221 w 1430"/>
              <a:gd name="T29" fmla="*/ 1640 h 1669"/>
              <a:gd name="T30" fmla="*/ 263 w 1430"/>
              <a:gd name="T31" fmla="*/ 1661 h 1669"/>
              <a:gd name="T32" fmla="*/ 462 w 1430"/>
              <a:gd name="T33" fmla="*/ 1669 h 1669"/>
              <a:gd name="T34" fmla="*/ 498 w 1430"/>
              <a:gd name="T35" fmla="*/ 1660 h 1669"/>
              <a:gd name="T36" fmla="*/ 491 w 1430"/>
              <a:gd name="T37" fmla="*/ 1285 h 1669"/>
              <a:gd name="T38" fmla="*/ 510 w 1430"/>
              <a:gd name="T39" fmla="*/ 1347 h 1669"/>
              <a:gd name="T40" fmla="*/ 559 w 1430"/>
              <a:gd name="T41" fmla="*/ 1358 h 1669"/>
              <a:gd name="T42" fmla="*/ 543 w 1430"/>
              <a:gd name="T43" fmla="*/ 1398 h 1669"/>
              <a:gd name="T44" fmla="*/ 568 w 1430"/>
              <a:gd name="T45" fmla="*/ 1412 h 1669"/>
              <a:gd name="T46" fmla="*/ 537 w 1430"/>
              <a:gd name="T47" fmla="*/ 1605 h 1669"/>
              <a:gd name="T48" fmla="*/ 770 w 1430"/>
              <a:gd name="T49" fmla="*/ 1609 h 1669"/>
              <a:gd name="T50" fmla="*/ 984 w 1430"/>
              <a:gd name="T51" fmla="*/ 1579 h 1669"/>
              <a:gd name="T52" fmla="*/ 962 w 1430"/>
              <a:gd name="T53" fmla="*/ 1516 h 1669"/>
              <a:gd name="T54" fmla="*/ 939 w 1430"/>
              <a:gd name="T55" fmla="*/ 1409 h 1669"/>
              <a:gd name="T56" fmla="*/ 1144 w 1430"/>
              <a:gd name="T57" fmla="*/ 1300 h 1669"/>
              <a:gd name="T58" fmla="*/ 1191 w 1430"/>
              <a:gd name="T59" fmla="*/ 1238 h 1669"/>
              <a:gd name="T60" fmla="*/ 1279 w 1430"/>
              <a:gd name="T61" fmla="*/ 944 h 1669"/>
              <a:gd name="T62" fmla="*/ 1331 w 1430"/>
              <a:gd name="T63" fmla="*/ 863 h 1669"/>
              <a:gd name="T64" fmla="*/ 1429 w 1430"/>
              <a:gd name="T65" fmla="*/ 790 h 1669"/>
              <a:gd name="T66" fmla="*/ 1128 w 1430"/>
              <a:gd name="T67" fmla="*/ 692 h 1669"/>
              <a:gd name="T68" fmla="*/ 1062 w 1430"/>
              <a:gd name="T69" fmla="*/ 645 h 1669"/>
              <a:gd name="T70" fmla="*/ 1137 w 1430"/>
              <a:gd name="T71" fmla="*/ 630 h 1669"/>
              <a:gd name="T72" fmla="*/ 1253 w 1430"/>
              <a:gd name="T73" fmla="*/ 621 h 1669"/>
              <a:gd name="T74" fmla="*/ 1230 w 1430"/>
              <a:gd name="T75" fmla="*/ 492 h 1669"/>
              <a:gd name="T76" fmla="*/ 1017 w 1430"/>
              <a:gd name="T77" fmla="*/ 145 h 1669"/>
              <a:gd name="T78" fmla="*/ 924 w 1430"/>
              <a:gd name="T79" fmla="*/ 73 h 1669"/>
              <a:gd name="T80" fmla="*/ 787 w 1430"/>
              <a:gd name="T81" fmla="*/ 11 h 1669"/>
              <a:gd name="T82" fmla="*/ 523 w 1430"/>
              <a:gd name="T83" fmla="*/ 0 h 1669"/>
              <a:gd name="T84" fmla="*/ 283 w 1430"/>
              <a:gd name="T85" fmla="*/ 63 h 1669"/>
              <a:gd name="T86" fmla="*/ 290 w 1430"/>
              <a:gd name="T87" fmla="*/ 136 h 1669"/>
              <a:gd name="T88" fmla="*/ 266 w 1430"/>
              <a:gd name="T89" fmla="*/ 253 h 1669"/>
              <a:gd name="T90" fmla="*/ 393 w 1430"/>
              <a:gd name="T91" fmla="*/ 346 h 1669"/>
              <a:gd name="T92" fmla="*/ 624 w 1430"/>
              <a:gd name="T93" fmla="*/ 515 h 1669"/>
              <a:gd name="T94" fmla="*/ 676 w 1430"/>
              <a:gd name="T95" fmla="*/ 532 h 1669"/>
              <a:gd name="T96" fmla="*/ 682 w 1430"/>
              <a:gd name="T97" fmla="*/ 625 h 1669"/>
              <a:gd name="T98" fmla="*/ 658 w 1430"/>
              <a:gd name="T99" fmla="*/ 585 h 1669"/>
              <a:gd name="T100" fmla="*/ 152 w 1430"/>
              <a:gd name="T101" fmla="*/ 1214 h 1669"/>
              <a:gd name="T102" fmla="*/ 127 w 1430"/>
              <a:gd name="T103" fmla="*/ 1184 h 1669"/>
              <a:gd name="T104" fmla="*/ 145 w 1430"/>
              <a:gd name="T105" fmla="*/ 1132 h 1669"/>
              <a:gd name="T106" fmla="*/ 884 w 1430"/>
              <a:gd name="T107" fmla="*/ 1367 h 1669"/>
              <a:gd name="T108" fmla="*/ 903 w 1430"/>
              <a:gd name="T109" fmla="*/ 1492 h 1669"/>
              <a:gd name="T110" fmla="*/ 847 w 1430"/>
              <a:gd name="T111" fmla="*/ 1551 h 1669"/>
              <a:gd name="T112" fmla="*/ 637 w 1430"/>
              <a:gd name="T113" fmla="*/ 1578 h 1669"/>
              <a:gd name="T114" fmla="*/ 609 w 1430"/>
              <a:gd name="T115" fmla="*/ 1564 h 1669"/>
              <a:gd name="T116" fmla="*/ 643 w 1430"/>
              <a:gd name="T117" fmla="*/ 1422 h 1669"/>
              <a:gd name="T118" fmla="*/ 884 w 1430"/>
              <a:gd name="T119" fmla="*/ 1367 h 1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30" h="1669">
                <a:moveTo>
                  <a:pt x="579" y="603"/>
                </a:moveTo>
                <a:lnTo>
                  <a:pt x="516" y="600"/>
                </a:lnTo>
                <a:lnTo>
                  <a:pt x="516" y="600"/>
                </a:lnTo>
                <a:lnTo>
                  <a:pt x="503" y="613"/>
                </a:lnTo>
                <a:lnTo>
                  <a:pt x="473" y="649"/>
                </a:lnTo>
                <a:lnTo>
                  <a:pt x="456" y="672"/>
                </a:lnTo>
                <a:lnTo>
                  <a:pt x="440" y="694"/>
                </a:lnTo>
                <a:lnTo>
                  <a:pt x="426" y="716"/>
                </a:lnTo>
                <a:lnTo>
                  <a:pt x="416" y="737"/>
                </a:lnTo>
                <a:lnTo>
                  <a:pt x="416" y="737"/>
                </a:lnTo>
                <a:lnTo>
                  <a:pt x="401" y="784"/>
                </a:lnTo>
                <a:lnTo>
                  <a:pt x="381" y="840"/>
                </a:lnTo>
                <a:lnTo>
                  <a:pt x="371" y="867"/>
                </a:lnTo>
                <a:lnTo>
                  <a:pt x="359" y="893"/>
                </a:lnTo>
                <a:lnTo>
                  <a:pt x="347" y="912"/>
                </a:lnTo>
                <a:lnTo>
                  <a:pt x="341" y="921"/>
                </a:lnTo>
                <a:lnTo>
                  <a:pt x="335" y="927"/>
                </a:lnTo>
                <a:lnTo>
                  <a:pt x="335" y="927"/>
                </a:lnTo>
                <a:lnTo>
                  <a:pt x="326" y="932"/>
                </a:lnTo>
                <a:lnTo>
                  <a:pt x="313" y="935"/>
                </a:lnTo>
                <a:lnTo>
                  <a:pt x="298" y="938"/>
                </a:lnTo>
                <a:lnTo>
                  <a:pt x="280" y="939"/>
                </a:lnTo>
                <a:lnTo>
                  <a:pt x="239" y="939"/>
                </a:lnTo>
                <a:lnTo>
                  <a:pt x="194" y="938"/>
                </a:lnTo>
                <a:lnTo>
                  <a:pt x="152" y="935"/>
                </a:lnTo>
                <a:lnTo>
                  <a:pt x="117" y="932"/>
                </a:lnTo>
                <a:lnTo>
                  <a:pt x="82" y="927"/>
                </a:lnTo>
                <a:lnTo>
                  <a:pt x="12" y="935"/>
                </a:lnTo>
                <a:lnTo>
                  <a:pt x="12" y="935"/>
                </a:lnTo>
                <a:lnTo>
                  <a:pt x="9" y="936"/>
                </a:lnTo>
                <a:lnTo>
                  <a:pt x="4" y="939"/>
                </a:lnTo>
                <a:lnTo>
                  <a:pt x="1" y="947"/>
                </a:lnTo>
                <a:lnTo>
                  <a:pt x="0" y="951"/>
                </a:lnTo>
                <a:lnTo>
                  <a:pt x="0" y="957"/>
                </a:lnTo>
                <a:lnTo>
                  <a:pt x="0" y="957"/>
                </a:lnTo>
                <a:lnTo>
                  <a:pt x="1" y="963"/>
                </a:lnTo>
                <a:lnTo>
                  <a:pt x="4" y="968"/>
                </a:lnTo>
                <a:lnTo>
                  <a:pt x="9" y="974"/>
                </a:lnTo>
                <a:lnTo>
                  <a:pt x="13" y="978"/>
                </a:lnTo>
                <a:lnTo>
                  <a:pt x="22" y="984"/>
                </a:lnTo>
                <a:lnTo>
                  <a:pt x="25" y="987"/>
                </a:lnTo>
                <a:lnTo>
                  <a:pt x="130" y="1054"/>
                </a:lnTo>
                <a:lnTo>
                  <a:pt x="67" y="1225"/>
                </a:lnTo>
                <a:lnTo>
                  <a:pt x="52" y="1250"/>
                </a:lnTo>
                <a:lnTo>
                  <a:pt x="70" y="1270"/>
                </a:lnTo>
                <a:lnTo>
                  <a:pt x="130" y="1270"/>
                </a:lnTo>
                <a:lnTo>
                  <a:pt x="90" y="1385"/>
                </a:lnTo>
                <a:lnTo>
                  <a:pt x="90" y="1385"/>
                </a:lnTo>
                <a:lnTo>
                  <a:pt x="91" y="1400"/>
                </a:lnTo>
                <a:lnTo>
                  <a:pt x="93" y="1410"/>
                </a:lnTo>
                <a:lnTo>
                  <a:pt x="94" y="1413"/>
                </a:lnTo>
                <a:lnTo>
                  <a:pt x="97" y="1415"/>
                </a:lnTo>
                <a:lnTo>
                  <a:pt x="97" y="1415"/>
                </a:lnTo>
                <a:lnTo>
                  <a:pt x="111" y="1416"/>
                </a:lnTo>
                <a:lnTo>
                  <a:pt x="120" y="1419"/>
                </a:lnTo>
                <a:lnTo>
                  <a:pt x="97" y="1448"/>
                </a:lnTo>
                <a:lnTo>
                  <a:pt x="7" y="1475"/>
                </a:lnTo>
                <a:lnTo>
                  <a:pt x="7" y="1492"/>
                </a:lnTo>
                <a:lnTo>
                  <a:pt x="37" y="1492"/>
                </a:lnTo>
                <a:lnTo>
                  <a:pt x="45" y="1519"/>
                </a:lnTo>
                <a:lnTo>
                  <a:pt x="126" y="1530"/>
                </a:lnTo>
                <a:lnTo>
                  <a:pt x="126" y="1530"/>
                </a:lnTo>
                <a:lnTo>
                  <a:pt x="172" y="1534"/>
                </a:lnTo>
                <a:lnTo>
                  <a:pt x="205" y="1537"/>
                </a:lnTo>
                <a:lnTo>
                  <a:pt x="223" y="1537"/>
                </a:lnTo>
                <a:lnTo>
                  <a:pt x="223" y="1537"/>
                </a:lnTo>
                <a:lnTo>
                  <a:pt x="257" y="1537"/>
                </a:lnTo>
                <a:lnTo>
                  <a:pt x="286" y="1537"/>
                </a:lnTo>
                <a:lnTo>
                  <a:pt x="338" y="1542"/>
                </a:lnTo>
                <a:lnTo>
                  <a:pt x="335" y="1582"/>
                </a:lnTo>
                <a:lnTo>
                  <a:pt x="335" y="1582"/>
                </a:lnTo>
                <a:lnTo>
                  <a:pt x="304" y="1584"/>
                </a:lnTo>
                <a:lnTo>
                  <a:pt x="253" y="1587"/>
                </a:lnTo>
                <a:lnTo>
                  <a:pt x="253" y="1587"/>
                </a:lnTo>
                <a:lnTo>
                  <a:pt x="233" y="1585"/>
                </a:lnTo>
                <a:lnTo>
                  <a:pt x="220" y="1582"/>
                </a:lnTo>
                <a:lnTo>
                  <a:pt x="208" y="1579"/>
                </a:lnTo>
                <a:lnTo>
                  <a:pt x="208" y="1579"/>
                </a:lnTo>
                <a:lnTo>
                  <a:pt x="206" y="1582"/>
                </a:lnTo>
                <a:lnTo>
                  <a:pt x="203" y="1588"/>
                </a:lnTo>
                <a:lnTo>
                  <a:pt x="203" y="1593"/>
                </a:lnTo>
                <a:lnTo>
                  <a:pt x="203" y="1597"/>
                </a:lnTo>
                <a:lnTo>
                  <a:pt x="205" y="1602"/>
                </a:lnTo>
                <a:lnTo>
                  <a:pt x="208" y="1605"/>
                </a:lnTo>
                <a:lnTo>
                  <a:pt x="208" y="1605"/>
                </a:lnTo>
                <a:lnTo>
                  <a:pt x="223" y="1615"/>
                </a:lnTo>
                <a:lnTo>
                  <a:pt x="223" y="1615"/>
                </a:lnTo>
                <a:lnTo>
                  <a:pt x="221" y="1621"/>
                </a:lnTo>
                <a:lnTo>
                  <a:pt x="221" y="1633"/>
                </a:lnTo>
                <a:lnTo>
                  <a:pt x="221" y="1640"/>
                </a:lnTo>
                <a:lnTo>
                  <a:pt x="224" y="1646"/>
                </a:lnTo>
                <a:lnTo>
                  <a:pt x="227" y="1652"/>
                </a:lnTo>
                <a:lnTo>
                  <a:pt x="233" y="1657"/>
                </a:lnTo>
                <a:lnTo>
                  <a:pt x="233" y="1657"/>
                </a:lnTo>
                <a:lnTo>
                  <a:pt x="245" y="1660"/>
                </a:lnTo>
                <a:lnTo>
                  <a:pt x="263" y="1661"/>
                </a:lnTo>
                <a:lnTo>
                  <a:pt x="310" y="1666"/>
                </a:lnTo>
                <a:lnTo>
                  <a:pt x="359" y="1667"/>
                </a:lnTo>
                <a:lnTo>
                  <a:pt x="398" y="1667"/>
                </a:lnTo>
                <a:lnTo>
                  <a:pt x="398" y="1667"/>
                </a:lnTo>
                <a:lnTo>
                  <a:pt x="429" y="1669"/>
                </a:lnTo>
                <a:lnTo>
                  <a:pt x="462" y="1669"/>
                </a:lnTo>
                <a:lnTo>
                  <a:pt x="476" y="1669"/>
                </a:lnTo>
                <a:lnTo>
                  <a:pt x="488" y="1667"/>
                </a:lnTo>
                <a:lnTo>
                  <a:pt x="495" y="1664"/>
                </a:lnTo>
                <a:lnTo>
                  <a:pt x="497" y="1663"/>
                </a:lnTo>
                <a:lnTo>
                  <a:pt x="498" y="1660"/>
                </a:lnTo>
                <a:lnTo>
                  <a:pt x="498" y="1660"/>
                </a:lnTo>
                <a:lnTo>
                  <a:pt x="491" y="1560"/>
                </a:lnTo>
                <a:lnTo>
                  <a:pt x="498" y="1542"/>
                </a:lnTo>
                <a:lnTo>
                  <a:pt x="483" y="1477"/>
                </a:lnTo>
                <a:lnTo>
                  <a:pt x="479" y="1400"/>
                </a:lnTo>
                <a:lnTo>
                  <a:pt x="491" y="1285"/>
                </a:lnTo>
                <a:lnTo>
                  <a:pt x="491" y="1285"/>
                </a:lnTo>
                <a:lnTo>
                  <a:pt x="492" y="1294"/>
                </a:lnTo>
                <a:lnTo>
                  <a:pt x="497" y="1316"/>
                </a:lnTo>
                <a:lnTo>
                  <a:pt x="501" y="1328"/>
                </a:lnTo>
                <a:lnTo>
                  <a:pt x="504" y="1338"/>
                </a:lnTo>
                <a:lnTo>
                  <a:pt x="509" y="1344"/>
                </a:lnTo>
                <a:lnTo>
                  <a:pt x="510" y="1347"/>
                </a:lnTo>
                <a:lnTo>
                  <a:pt x="513" y="1347"/>
                </a:lnTo>
                <a:lnTo>
                  <a:pt x="513" y="1347"/>
                </a:lnTo>
                <a:lnTo>
                  <a:pt x="543" y="1349"/>
                </a:lnTo>
                <a:lnTo>
                  <a:pt x="564" y="1352"/>
                </a:lnTo>
                <a:lnTo>
                  <a:pt x="564" y="1352"/>
                </a:lnTo>
                <a:lnTo>
                  <a:pt x="559" y="1358"/>
                </a:lnTo>
                <a:lnTo>
                  <a:pt x="547" y="1373"/>
                </a:lnTo>
                <a:lnTo>
                  <a:pt x="543" y="1382"/>
                </a:lnTo>
                <a:lnTo>
                  <a:pt x="540" y="1389"/>
                </a:lnTo>
                <a:lnTo>
                  <a:pt x="540" y="1392"/>
                </a:lnTo>
                <a:lnTo>
                  <a:pt x="541" y="1395"/>
                </a:lnTo>
                <a:lnTo>
                  <a:pt x="543" y="1398"/>
                </a:lnTo>
                <a:lnTo>
                  <a:pt x="546" y="1400"/>
                </a:lnTo>
                <a:lnTo>
                  <a:pt x="546" y="1400"/>
                </a:lnTo>
                <a:lnTo>
                  <a:pt x="558" y="1404"/>
                </a:lnTo>
                <a:lnTo>
                  <a:pt x="564" y="1409"/>
                </a:lnTo>
                <a:lnTo>
                  <a:pt x="568" y="1412"/>
                </a:lnTo>
                <a:lnTo>
                  <a:pt x="568" y="1412"/>
                </a:lnTo>
                <a:lnTo>
                  <a:pt x="550" y="1503"/>
                </a:lnTo>
                <a:lnTo>
                  <a:pt x="538" y="1567"/>
                </a:lnTo>
                <a:lnTo>
                  <a:pt x="535" y="1590"/>
                </a:lnTo>
                <a:lnTo>
                  <a:pt x="535" y="1602"/>
                </a:lnTo>
                <a:lnTo>
                  <a:pt x="535" y="1602"/>
                </a:lnTo>
                <a:lnTo>
                  <a:pt x="537" y="1605"/>
                </a:lnTo>
                <a:lnTo>
                  <a:pt x="540" y="1609"/>
                </a:lnTo>
                <a:lnTo>
                  <a:pt x="549" y="1618"/>
                </a:lnTo>
                <a:lnTo>
                  <a:pt x="561" y="1627"/>
                </a:lnTo>
                <a:lnTo>
                  <a:pt x="561" y="1627"/>
                </a:lnTo>
                <a:lnTo>
                  <a:pt x="627" y="1623"/>
                </a:lnTo>
                <a:lnTo>
                  <a:pt x="770" y="1609"/>
                </a:lnTo>
                <a:lnTo>
                  <a:pt x="848" y="1602"/>
                </a:lnTo>
                <a:lnTo>
                  <a:pt x="915" y="1594"/>
                </a:lnTo>
                <a:lnTo>
                  <a:pt x="965" y="1585"/>
                </a:lnTo>
                <a:lnTo>
                  <a:pt x="978" y="1582"/>
                </a:lnTo>
                <a:lnTo>
                  <a:pt x="983" y="1581"/>
                </a:lnTo>
                <a:lnTo>
                  <a:pt x="984" y="1579"/>
                </a:lnTo>
                <a:lnTo>
                  <a:pt x="984" y="1579"/>
                </a:lnTo>
                <a:lnTo>
                  <a:pt x="984" y="1575"/>
                </a:lnTo>
                <a:lnTo>
                  <a:pt x="984" y="1570"/>
                </a:lnTo>
                <a:lnTo>
                  <a:pt x="981" y="1561"/>
                </a:lnTo>
                <a:lnTo>
                  <a:pt x="969" y="1534"/>
                </a:lnTo>
                <a:lnTo>
                  <a:pt x="962" y="1516"/>
                </a:lnTo>
                <a:lnTo>
                  <a:pt x="954" y="1497"/>
                </a:lnTo>
                <a:lnTo>
                  <a:pt x="948" y="1476"/>
                </a:lnTo>
                <a:lnTo>
                  <a:pt x="944" y="1452"/>
                </a:lnTo>
                <a:lnTo>
                  <a:pt x="944" y="1452"/>
                </a:lnTo>
                <a:lnTo>
                  <a:pt x="941" y="1428"/>
                </a:lnTo>
                <a:lnTo>
                  <a:pt x="939" y="1409"/>
                </a:lnTo>
                <a:lnTo>
                  <a:pt x="941" y="1380"/>
                </a:lnTo>
                <a:lnTo>
                  <a:pt x="942" y="1364"/>
                </a:lnTo>
                <a:lnTo>
                  <a:pt x="944" y="1359"/>
                </a:lnTo>
                <a:lnTo>
                  <a:pt x="944" y="1359"/>
                </a:lnTo>
                <a:lnTo>
                  <a:pt x="1062" y="1325"/>
                </a:lnTo>
                <a:lnTo>
                  <a:pt x="1144" y="1300"/>
                </a:lnTo>
                <a:lnTo>
                  <a:pt x="1171" y="1291"/>
                </a:lnTo>
                <a:lnTo>
                  <a:pt x="1179" y="1286"/>
                </a:lnTo>
                <a:lnTo>
                  <a:pt x="1182" y="1285"/>
                </a:lnTo>
                <a:lnTo>
                  <a:pt x="1182" y="1285"/>
                </a:lnTo>
                <a:lnTo>
                  <a:pt x="1183" y="1271"/>
                </a:lnTo>
                <a:lnTo>
                  <a:pt x="1191" y="1238"/>
                </a:lnTo>
                <a:lnTo>
                  <a:pt x="1201" y="1192"/>
                </a:lnTo>
                <a:lnTo>
                  <a:pt x="1216" y="1138"/>
                </a:lnTo>
                <a:lnTo>
                  <a:pt x="1233" y="1078"/>
                </a:lnTo>
                <a:lnTo>
                  <a:pt x="1250" y="1020"/>
                </a:lnTo>
                <a:lnTo>
                  <a:pt x="1270" y="968"/>
                </a:lnTo>
                <a:lnTo>
                  <a:pt x="1279" y="944"/>
                </a:lnTo>
                <a:lnTo>
                  <a:pt x="1289" y="923"/>
                </a:lnTo>
                <a:lnTo>
                  <a:pt x="1289" y="923"/>
                </a:lnTo>
                <a:lnTo>
                  <a:pt x="1298" y="906"/>
                </a:lnTo>
                <a:lnTo>
                  <a:pt x="1309" y="890"/>
                </a:lnTo>
                <a:lnTo>
                  <a:pt x="1321" y="876"/>
                </a:lnTo>
                <a:lnTo>
                  <a:pt x="1331" y="863"/>
                </a:lnTo>
                <a:lnTo>
                  <a:pt x="1343" y="852"/>
                </a:lnTo>
                <a:lnTo>
                  <a:pt x="1355" y="842"/>
                </a:lnTo>
                <a:lnTo>
                  <a:pt x="1378" y="826"/>
                </a:lnTo>
                <a:lnTo>
                  <a:pt x="1415" y="803"/>
                </a:lnTo>
                <a:lnTo>
                  <a:pt x="1426" y="794"/>
                </a:lnTo>
                <a:lnTo>
                  <a:pt x="1429" y="790"/>
                </a:lnTo>
                <a:lnTo>
                  <a:pt x="1430" y="785"/>
                </a:lnTo>
                <a:lnTo>
                  <a:pt x="1430" y="740"/>
                </a:lnTo>
                <a:lnTo>
                  <a:pt x="1132" y="695"/>
                </a:lnTo>
                <a:lnTo>
                  <a:pt x="1132" y="695"/>
                </a:lnTo>
                <a:lnTo>
                  <a:pt x="1132" y="695"/>
                </a:lnTo>
                <a:lnTo>
                  <a:pt x="1128" y="692"/>
                </a:lnTo>
                <a:lnTo>
                  <a:pt x="1120" y="691"/>
                </a:lnTo>
                <a:lnTo>
                  <a:pt x="1107" y="689"/>
                </a:lnTo>
                <a:lnTo>
                  <a:pt x="1107" y="689"/>
                </a:lnTo>
                <a:lnTo>
                  <a:pt x="1077" y="688"/>
                </a:lnTo>
                <a:lnTo>
                  <a:pt x="1062" y="689"/>
                </a:lnTo>
                <a:lnTo>
                  <a:pt x="1062" y="645"/>
                </a:lnTo>
                <a:lnTo>
                  <a:pt x="1062" y="645"/>
                </a:lnTo>
                <a:lnTo>
                  <a:pt x="1066" y="642"/>
                </a:lnTo>
                <a:lnTo>
                  <a:pt x="1080" y="637"/>
                </a:lnTo>
                <a:lnTo>
                  <a:pt x="1104" y="633"/>
                </a:lnTo>
                <a:lnTo>
                  <a:pt x="1119" y="630"/>
                </a:lnTo>
                <a:lnTo>
                  <a:pt x="1137" y="630"/>
                </a:lnTo>
                <a:lnTo>
                  <a:pt x="1137" y="630"/>
                </a:lnTo>
                <a:lnTo>
                  <a:pt x="1177" y="630"/>
                </a:lnTo>
                <a:lnTo>
                  <a:pt x="1218" y="633"/>
                </a:lnTo>
                <a:lnTo>
                  <a:pt x="1259" y="637"/>
                </a:lnTo>
                <a:lnTo>
                  <a:pt x="1259" y="637"/>
                </a:lnTo>
                <a:lnTo>
                  <a:pt x="1253" y="621"/>
                </a:lnTo>
                <a:lnTo>
                  <a:pt x="1243" y="582"/>
                </a:lnTo>
                <a:lnTo>
                  <a:pt x="1237" y="558"/>
                </a:lnTo>
                <a:lnTo>
                  <a:pt x="1233" y="534"/>
                </a:lnTo>
                <a:lnTo>
                  <a:pt x="1230" y="512"/>
                </a:lnTo>
                <a:lnTo>
                  <a:pt x="1230" y="492"/>
                </a:lnTo>
                <a:lnTo>
                  <a:pt x="1230" y="492"/>
                </a:lnTo>
                <a:lnTo>
                  <a:pt x="1233" y="425"/>
                </a:lnTo>
                <a:lnTo>
                  <a:pt x="1233" y="395"/>
                </a:lnTo>
                <a:lnTo>
                  <a:pt x="1092" y="197"/>
                </a:lnTo>
                <a:lnTo>
                  <a:pt x="1092" y="197"/>
                </a:lnTo>
                <a:lnTo>
                  <a:pt x="1069" y="183"/>
                </a:lnTo>
                <a:lnTo>
                  <a:pt x="1017" y="145"/>
                </a:lnTo>
                <a:lnTo>
                  <a:pt x="1017" y="145"/>
                </a:lnTo>
                <a:lnTo>
                  <a:pt x="990" y="123"/>
                </a:lnTo>
                <a:lnTo>
                  <a:pt x="966" y="100"/>
                </a:lnTo>
                <a:lnTo>
                  <a:pt x="944" y="78"/>
                </a:lnTo>
                <a:lnTo>
                  <a:pt x="944" y="78"/>
                </a:lnTo>
                <a:lnTo>
                  <a:pt x="924" y="73"/>
                </a:lnTo>
                <a:lnTo>
                  <a:pt x="902" y="67"/>
                </a:lnTo>
                <a:lnTo>
                  <a:pt x="874" y="55"/>
                </a:lnTo>
                <a:lnTo>
                  <a:pt x="874" y="55"/>
                </a:lnTo>
                <a:lnTo>
                  <a:pt x="842" y="40"/>
                </a:lnTo>
                <a:lnTo>
                  <a:pt x="814" y="27"/>
                </a:lnTo>
                <a:lnTo>
                  <a:pt x="787" y="11"/>
                </a:lnTo>
                <a:lnTo>
                  <a:pt x="787" y="11"/>
                </a:lnTo>
                <a:lnTo>
                  <a:pt x="749" y="9"/>
                </a:lnTo>
                <a:lnTo>
                  <a:pt x="661" y="3"/>
                </a:lnTo>
                <a:lnTo>
                  <a:pt x="610" y="2"/>
                </a:lnTo>
                <a:lnTo>
                  <a:pt x="564" y="0"/>
                </a:lnTo>
                <a:lnTo>
                  <a:pt x="523" y="0"/>
                </a:lnTo>
                <a:lnTo>
                  <a:pt x="509" y="2"/>
                </a:lnTo>
                <a:lnTo>
                  <a:pt x="498" y="3"/>
                </a:lnTo>
                <a:lnTo>
                  <a:pt x="498" y="3"/>
                </a:lnTo>
                <a:lnTo>
                  <a:pt x="444" y="18"/>
                </a:lnTo>
                <a:lnTo>
                  <a:pt x="372" y="37"/>
                </a:lnTo>
                <a:lnTo>
                  <a:pt x="283" y="63"/>
                </a:lnTo>
                <a:lnTo>
                  <a:pt x="283" y="63"/>
                </a:lnTo>
                <a:lnTo>
                  <a:pt x="286" y="70"/>
                </a:lnTo>
                <a:lnTo>
                  <a:pt x="290" y="91"/>
                </a:lnTo>
                <a:lnTo>
                  <a:pt x="292" y="105"/>
                </a:lnTo>
                <a:lnTo>
                  <a:pt x="292" y="120"/>
                </a:lnTo>
                <a:lnTo>
                  <a:pt x="290" y="136"/>
                </a:lnTo>
                <a:lnTo>
                  <a:pt x="286" y="153"/>
                </a:lnTo>
                <a:lnTo>
                  <a:pt x="286" y="153"/>
                </a:lnTo>
                <a:lnTo>
                  <a:pt x="263" y="217"/>
                </a:lnTo>
                <a:lnTo>
                  <a:pt x="253" y="245"/>
                </a:lnTo>
                <a:lnTo>
                  <a:pt x="253" y="245"/>
                </a:lnTo>
                <a:lnTo>
                  <a:pt x="266" y="253"/>
                </a:lnTo>
                <a:lnTo>
                  <a:pt x="302" y="274"/>
                </a:lnTo>
                <a:lnTo>
                  <a:pt x="325" y="287"/>
                </a:lnTo>
                <a:lnTo>
                  <a:pt x="348" y="305"/>
                </a:lnTo>
                <a:lnTo>
                  <a:pt x="371" y="325"/>
                </a:lnTo>
                <a:lnTo>
                  <a:pt x="393" y="346"/>
                </a:lnTo>
                <a:lnTo>
                  <a:pt x="393" y="346"/>
                </a:lnTo>
                <a:lnTo>
                  <a:pt x="440" y="395"/>
                </a:lnTo>
                <a:lnTo>
                  <a:pt x="485" y="441"/>
                </a:lnTo>
                <a:lnTo>
                  <a:pt x="535" y="492"/>
                </a:lnTo>
                <a:lnTo>
                  <a:pt x="535" y="492"/>
                </a:lnTo>
                <a:lnTo>
                  <a:pt x="582" y="503"/>
                </a:lnTo>
                <a:lnTo>
                  <a:pt x="624" y="515"/>
                </a:lnTo>
                <a:lnTo>
                  <a:pt x="660" y="525"/>
                </a:lnTo>
                <a:lnTo>
                  <a:pt x="640" y="559"/>
                </a:lnTo>
                <a:lnTo>
                  <a:pt x="613" y="550"/>
                </a:lnTo>
                <a:lnTo>
                  <a:pt x="579" y="603"/>
                </a:lnTo>
                <a:close/>
                <a:moveTo>
                  <a:pt x="676" y="532"/>
                </a:moveTo>
                <a:lnTo>
                  <a:pt x="676" y="532"/>
                </a:lnTo>
                <a:lnTo>
                  <a:pt x="698" y="543"/>
                </a:lnTo>
                <a:lnTo>
                  <a:pt x="718" y="552"/>
                </a:lnTo>
                <a:lnTo>
                  <a:pt x="736" y="562"/>
                </a:lnTo>
                <a:lnTo>
                  <a:pt x="687" y="630"/>
                </a:lnTo>
                <a:lnTo>
                  <a:pt x="687" y="630"/>
                </a:lnTo>
                <a:lnTo>
                  <a:pt x="682" y="625"/>
                </a:lnTo>
                <a:lnTo>
                  <a:pt x="678" y="621"/>
                </a:lnTo>
                <a:lnTo>
                  <a:pt x="676" y="615"/>
                </a:lnTo>
                <a:lnTo>
                  <a:pt x="676" y="615"/>
                </a:lnTo>
                <a:lnTo>
                  <a:pt x="673" y="606"/>
                </a:lnTo>
                <a:lnTo>
                  <a:pt x="666" y="597"/>
                </a:lnTo>
                <a:lnTo>
                  <a:pt x="658" y="585"/>
                </a:lnTo>
                <a:lnTo>
                  <a:pt x="661" y="565"/>
                </a:lnTo>
                <a:lnTo>
                  <a:pt x="655" y="564"/>
                </a:lnTo>
                <a:lnTo>
                  <a:pt x="676" y="532"/>
                </a:lnTo>
                <a:close/>
                <a:moveTo>
                  <a:pt x="185" y="1095"/>
                </a:moveTo>
                <a:lnTo>
                  <a:pt x="152" y="1214"/>
                </a:lnTo>
                <a:lnTo>
                  <a:pt x="152" y="1214"/>
                </a:lnTo>
                <a:lnTo>
                  <a:pt x="148" y="1213"/>
                </a:lnTo>
                <a:lnTo>
                  <a:pt x="144" y="1210"/>
                </a:lnTo>
                <a:lnTo>
                  <a:pt x="139" y="1207"/>
                </a:lnTo>
                <a:lnTo>
                  <a:pt x="135" y="1201"/>
                </a:lnTo>
                <a:lnTo>
                  <a:pt x="130" y="1195"/>
                </a:lnTo>
                <a:lnTo>
                  <a:pt x="127" y="1184"/>
                </a:lnTo>
                <a:lnTo>
                  <a:pt x="126" y="1172"/>
                </a:lnTo>
                <a:lnTo>
                  <a:pt x="126" y="1172"/>
                </a:lnTo>
                <a:lnTo>
                  <a:pt x="127" y="1166"/>
                </a:lnTo>
                <a:lnTo>
                  <a:pt x="129" y="1159"/>
                </a:lnTo>
                <a:lnTo>
                  <a:pt x="136" y="1146"/>
                </a:lnTo>
                <a:lnTo>
                  <a:pt x="145" y="1132"/>
                </a:lnTo>
                <a:lnTo>
                  <a:pt x="157" y="1120"/>
                </a:lnTo>
                <a:lnTo>
                  <a:pt x="176" y="1102"/>
                </a:lnTo>
                <a:lnTo>
                  <a:pt x="185" y="1095"/>
                </a:lnTo>
                <a:lnTo>
                  <a:pt x="185" y="1095"/>
                </a:lnTo>
                <a:close/>
                <a:moveTo>
                  <a:pt x="884" y="1367"/>
                </a:moveTo>
                <a:lnTo>
                  <a:pt x="884" y="1367"/>
                </a:lnTo>
                <a:lnTo>
                  <a:pt x="887" y="1407"/>
                </a:lnTo>
                <a:lnTo>
                  <a:pt x="890" y="1442"/>
                </a:lnTo>
                <a:lnTo>
                  <a:pt x="894" y="1470"/>
                </a:lnTo>
                <a:lnTo>
                  <a:pt x="894" y="1470"/>
                </a:lnTo>
                <a:lnTo>
                  <a:pt x="899" y="1482"/>
                </a:lnTo>
                <a:lnTo>
                  <a:pt x="903" y="1492"/>
                </a:lnTo>
                <a:lnTo>
                  <a:pt x="912" y="1512"/>
                </a:lnTo>
                <a:lnTo>
                  <a:pt x="921" y="1525"/>
                </a:lnTo>
                <a:lnTo>
                  <a:pt x="924" y="1530"/>
                </a:lnTo>
                <a:lnTo>
                  <a:pt x="924" y="1530"/>
                </a:lnTo>
                <a:lnTo>
                  <a:pt x="902" y="1536"/>
                </a:lnTo>
                <a:lnTo>
                  <a:pt x="847" y="1551"/>
                </a:lnTo>
                <a:lnTo>
                  <a:pt x="778" y="1566"/>
                </a:lnTo>
                <a:lnTo>
                  <a:pt x="743" y="1572"/>
                </a:lnTo>
                <a:lnTo>
                  <a:pt x="713" y="1575"/>
                </a:lnTo>
                <a:lnTo>
                  <a:pt x="713" y="1575"/>
                </a:lnTo>
                <a:lnTo>
                  <a:pt x="667" y="1578"/>
                </a:lnTo>
                <a:lnTo>
                  <a:pt x="637" y="1578"/>
                </a:lnTo>
                <a:lnTo>
                  <a:pt x="627" y="1576"/>
                </a:lnTo>
                <a:lnTo>
                  <a:pt x="619" y="1575"/>
                </a:lnTo>
                <a:lnTo>
                  <a:pt x="613" y="1572"/>
                </a:lnTo>
                <a:lnTo>
                  <a:pt x="609" y="1567"/>
                </a:lnTo>
                <a:lnTo>
                  <a:pt x="609" y="1567"/>
                </a:lnTo>
                <a:lnTo>
                  <a:pt x="609" y="1564"/>
                </a:lnTo>
                <a:lnTo>
                  <a:pt x="609" y="1558"/>
                </a:lnTo>
                <a:lnTo>
                  <a:pt x="610" y="1540"/>
                </a:lnTo>
                <a:lnTo>
                  <a:pt x="616" y="1516"/>
                </a:lnTo>
                <a:lnTo>
                  <a:pt x="622" y="1491"/>
                </a:lnTo>
                <a:lnTo>
                  <a:pt x="636" y="1443"/>
                </a:lnTo>
                <a:lnTo>
                  <a:pt x="643" y="1422"/>
                </a:lnTo>
                <a:lnTo>
                  <a:pt x="643" y="1422"/>
                </a:lnTo>
                <a:lnTo>
                  <a:pt x="687" y="1412"/>
                </a:lnTo>
                <a:lnTo>
                  <a:pt x="791" y="1389"/>
                </a:lnTo>
                <a:lnTo>
                  <a:pt x="791" y="1389"/>
                </a:lnTo>
                <a:lnTo>
                  <a:pt x="884" y="1367"/>
                </a:lnTo>
                <a:lnTo>
                  <a:pt x="884" y="13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CB395089-AA52-4D37-9953-C5F6C4EA92FF}"/>
              </a:ext>
            </a:extLst>
          </p:cNvPr>
          <p:cNvSpPr>
            <a:spLocks noEditPoints="1"/>
          </p:cNvSpPr>
          <p:nvPr/>
        </p:nvSpPr>
        <p:spPr bwMode="auto">
          <a:xfrm>
            <a:off x="8347479" y="2708920"/>
            <a:ext cx="794457" cy="1695325"/>
          </a:xfrm>
          <a:custGeom>
            <a:avLst/>
            <a:gdLst>
              <a:gd name="T0" fmla="*/ 198 w 657"/>
              <a:gd name="T1" fmla="*/ 1253 h 1402"/>
              <a:gd name="T2" fmla="*/ 187 w 657"/>
              <a:gd name="T3" fmla="*/ 1205 h 1402"/>
              <a:gd name="T4" fmla="*/ 195 w 657"/>
              <a:gd name="T5" fmla="*/ 1155 h 1402"/>
              <a:gd name="T6" fmla="*/ 198 w 657"/>
              <a:gd name="T7" fmla="*/ 978 h 1402"/>
              <a:gd name="T8" fmla="*/ 261 w 657"/>
              <a:gd name="T9" fmla="*/ 978 h 1402"/>
              <a:gd name="T10" fmla="*/ 293 w 657"/>
              <a:gd name="T11" fmla="*/ 1063 h 1402"/>
              <a:gd name="T12" fmla="*/ 314 w 657"/>
              <a:gd name="T13" fmla="*/ 1221 h 1402"/>
              <a:gd name="T14" fmla="*/ 331 w 657"/>
              <a:gd name="T15" fmla="*/ 1369 h 1402"/>
              <a:gd name="T16" fmla="*/ 352 w 657"/>
              <a:gd name="T17" fmla="*/ 1370 h 1402"/>
              <a:gd name="T18" fmla="*/ 377 w 657"/>
              <a:gd name="T19" fmla="*/ 1327 h 1402"/>
              <a:gd name="T20" fmla="*/ 414 w 657"/>
              <a:gd name="T21" fmla="*/ 1329 h 1402"/>
              <a:gd name="T22" fmla="*/ 430 w 657"/>
              <a:gd name="T23" fmla="*/ 1311 h 1402"/>
              <a:gd name="T24" fmla="*/ 426 w 657"/>
              <a:gd name="T25" fmla="*/ 1281 h 1402"/>
              <a:gd name="T26" fmla="*/ 394 w 657"/>
              <a:gd name="T27" fmla="*/ 1279 h 1402"/>
              <a:gd name="T28" fmla="*/ 388 w 657"/>
              <a:gd name="T29" fmla="*/ 1263 h 1402"/>
              <a:gd name="T30" fmla="*/ 398 w 657"/>
              <a:gd name="T31" fmla="*/ 1242 h 1402"/>
              <a:gd name="T32" fmla="*/ 390 w 657"/>
              <a:gd name="T33" fmla="*/ 1143 h 1402"/>
              <a:gd name="T34" fmla="*/ 366 w 657"/>
              <a:gd name="T35" fmla="*/ 999 h 1402"/>
              <a:gd name="T36" fmla="*/ 392 w 657"/>
              <a:gd name="T37" fmla="*/ 813 h 1402"/>
              <a:gd name="T38" fmla="*/ 448 w 657"/>
              <a:gd name="T39" fmla="*/ 813 h 1402"/>
              <a:gd name="T40" fmla="*/ 456 w 657"/>
              <a:gd name="T41" fmla="*/ 766 h 1402"/>
              <a:gd name="T42" fmla="*/ 431 w 657"/>
              <a:gd name="T43" fmla="*/ 613 h 1402"/>
              <a:gd name="T44" fmla="*/ 450 w 657"/>
              <a:gd name="T45" fmla="*/ 596 h 1402"/>
              <a:gd name="T46" fmla="*/ 432 w 657"/>
              <a:gd name="T47" fmla="*/ 547 h 1402"/>
              <a:gd name="T48" fmla="*/ 414 w 657"/>
              <a:gd name="T49" fmla="*/ 452 h 1402"/>
              <a:gd name="T50" fmla="*/ 381 w 657"/>
              <a:gd name="T51" fmla="*/ 354 h 1402"/>
              <a:gd name="T52" fmla="*/ 355 w 657"/>
              <a:gd name="T53" fmla="*/ 230 h 1402"/>
              <a:gd name="T54" fmla="*/ 522 w 657"/>
              <a:gd name="T55" fmla="*/ 207 h 1402"/>
              <a:gd name="T56" fmla="*/ 594 w 657"/>
              <a:gd name="T57" fmla="*/ 155 h 1402"/>
              <a:gd name="T58" fmla="*/ 514 w 657"/>
              <a:gd name="T59" fmla="*/ 44 h 1402"/>
              <a:gd name="T60" fmla="*/ 389 w 657"/>
              <a:gd name="T61" fmla="*/ 3 h 1402"/>
              <a:gd name="T62" fmla="*/ 308 w 657"/>
              <a:gd name="T63" fmla="*/ 2 h 1402"/>
              <a:gd name="T64" fmla="*/ 228 w 657"/>
              <a:gd name="T65" fmla="*/ 24 h 1402"/>
              <a:gd name="T66" fmla="*/ 151 w 657"/>
              <a:gd name="T67" fmla="*/ 85 h 1402"/>
              <a:gd name="T68" fmla="*/ 37 w 657"/>
              <a:gd name="T69" fmla="*/ 215 h 1402"/>
              <a:gd name="T70" fmla="*/ 71 w 657"/>
              <a:gd name="T71" fmla="*/ 244 h 1402"/>
              <a:gd name="T72" fmla="*/ 122 w 657"/>
              <a:gd name="T73" fmla="*/ 283 h 1402"/>
              <a:gd name="T74" fmla="*/ 138 w 657"/>
              <a:gd name="T75" fmla="*/ 318 h 1402"/>
              <a:gd name="T76" fmla="*/ 161 w 657"/>
              <a:gd name="T77" fmla="*/ 329 h 1402"/>
              <a:gd name="T78" fmla="*/ 92 w 657"/>
              <a:gd name="T79" fmla="*/ 357 h 1402"/>
              <a:gd name="T80" fmla="*/ 50 w 657"/>
              <a:gd name="T81" fmla="*/ 456 h 1402"/>
              <a:gd name="T82" fmla="*/ 29 w 657"/>
              <a:gd name="T83" fmla="*/ 662 h 1402"/>
              <a:gd name="T84" fmla="*/ 18 w 657"/>
              <a:gd name="T85" fmla="*/ 704 h 1402"/>
              <a:gd name="T86" fmla="*/ 0 w 657"/>
              <a:gd name="T87" fmla="*/ 854 h 1402"/>
              <a:gd name="T88" fmla="*/ 18 w 657"/>
              <a:gd name="T89" fmla="*/ 887 h 1402"/>
              <a:gd name="T90" fmla="*/ 60 w 657"/>
              <a:gd name="T91" fmla="*/ 893 h 1402"/>
              <a:gd name="T92" fmla="*/ 106 w 657"/>
              <a:gd name="T93" fmla="*/ 856 h 1402"/>
              <a:gd name="T94" fmla="*/ 108 w 657"/>
              <a:gd name="T95" fmla="*/ 1021 h 1402"/>
              <a:gd name="T96" fmla="*/ 84 w 657"/>
              <a:gd name="T97" fmla="*/ 1159 h 1402"/>
              <a:gd name="T98" fmla="*/ 92 w 657"/>
              <a:gd name="T99" fmla="*/ 1279 h 1402"/>
              <a:gd name="T100" fmla="*/ 117 w 657"/>
              <a:gd name="T101" fmla="*/ 1352 h 1402"/>
              <a:gd name="T102" fmla="*/ 118 w 657"/>
              <a:gd name="T103" fmla="*/ 1401 h 1402"/>
              <a:gd name="T104" fmla="*/ 199 w 657"/>
              <a:gd name="T105" fmla="*/ 1401 h 1402"/>
              <a:gd name="T106" fmla="*/ 208 w 657"/>
              <a:gd name="T107" fmla="*/ 1385 h 1402"/>
              <a:gd name="T108" fmla="*/ 182 w 657"/>
              <a:gd name="T109" fmla="*/ 1339 h 1402"/>
              <a:gd name="T110" fmla="*/ 360 w 657"/>
              <a:gd name="T111" fmla="*/ 341 h 1402"/>
              <a:gd name="T112" fmla="*/ 330 w 657"/>
              <a:gd name="T113" fmla="*/ 345 h 1402"/>
              <a:gd name="T114" fmla="*/ 285 w 657"/>
              <a:gd name="T115" fmla="*/ 313 h 1402"/>
              <a:gd name="T116" fmla="*/ 298 w 657"/>
              <a:gd name="T117" fmla="*/ 297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7" h="1402">
                <a:moveTo>
                  <a:pt x="187" y="1300"/>
                </a:moveTo>
                <a:lnTo>
                  <a:pt x="203" y="1300"/>
                </a:lnTo>
                <a:lnTo>
                  <a:pt x="203" y="1300"/>
                </a:lnTo>
                <a:lnTo>
                  <a:pt x="203" y="1282"/>
                </a:lnTo>
                <a:lnTo>
                  <a:pt x="200" y="1266"/>
                </a:lnTo>
                <a:lnTo>
                  <a:pt x="198" y="1253"/>
                </a:lnTo>
                <a:lnTo>
                  <a:pt x="198" y="1253"/>
                </a:lnTo>
                <a:lnTo>
                  <a:pt x="191" y="1233"/>
                </a:lnTo>
                <a:lnTo>
                  <a:pt x="188" y="1225"/>
                </a:lnTo>
                <a:lnTo>
                  <a:pt x="187" y="1216"/>
                </a:lnTo>
                <a:lnTo>
                  <a:pt x="187" y="1216"/>
                </a:lnTo>
                <a:lnTo>
                  <a:pt x="187" y="1205"/>
                </a:lnTo>
                <a:lnTo>
                  <a:pt x="188" y="1193"/>
                </a:lnTo>
                <a:lnTo>
                  <a:pt x="190" y="1183"/>
                </a:lnTo>
                <a:lnTo>
                  <a:pt x="192" y="1174"/>
                </a:lnTo>
                <a:lnTo>
                  <a:pt x="192" y="1174"/>
                </a:lnTo>
                <a:lnTo>
                  <a:pt x="194" y="1167"/>
                </a:lnTo>
                <a:lnTo>
                  <a:pt x="195" y="1155"/>
                </a:lnTo>
                <a:lnTo>
                  <a:pt x="196" y="1122"/>
                </a:lnTo>
                <a:lnTo>
                  <a:pt x="198" y="1063"/>
                </a:lnTo>
                <a:lnTo>
                  <a:pt x="198" y="1063"/>
                </a:lnTo>
                <a:lnTo>
                  <a:pt x="198" y="1039"/>
                </a:lnTo>
                <a:lnTo>
                  <a:pt x="198" y="1007"/>
                </a:lnTo>
                <a:lnTo>
                  <a:pt x="198" y="978"/>
                </a:lnTo>
                <a:lnTo>
                  <a:pt x="198" y="962"/>
                </a:lnTo>
                <a:lnTo>
                  <a:pt x="198" y="962"/>
                </a:lnTo>
                <a:lnTo>
                  <a:pt x="224" y="846"/>
                </a:lnTo>
                <a:lnTo>
                  <a:pt x="224" y="846"/>
                </a:lnTo>
                <a:lnTo>
                  <a:pt x="261" y="978"/>
                </a:lnTo>
                <a:lnTo>
                  <a:pt x="261" y="978"/>
                </a:lnTo>
                <a:lnTo>
                  <a:pt x="264" y="988"/>
                </a:lnTo>
                <a:lnTo>
                  <a:pt x="269" y="998"/>
                </a:lnTo>
                <a:lnTo>
                  <a:pt x="279" y="1021"/>
                </a:lnTo>
                <a:lnTo>
                  <a:pt x="289" y="1043"/>
                </a:lnTo>
                <a:lnTo>
                  <a:pt x="291" y="1054"/>
                </a:lnTo>
                <a:lnTo>
                  <a:pt x="293" y="1063"/>
                </a:lnTo>
                <a:lnTo>
                  <a:pt x="293" y="1063"/>
                </a:lnTo>
                <a:lnTo>
                  <a:pt x="295" y="1094"/>
                </a:lnTo>
                <a:lnTo>
                  <a:pt x="302" y="1143"/>
                </a:lnTo>
                <a:lnTo>
                  <a:pt x="308" y="1191"/>
                </a:lnTo>
                <a:lnTo>
                  <a:pt x="314" y="1221"/>
                </a:lnTo>
                <a:lnTo>
                  <a:pt x="314" y="1221"/>
                </a:lnTo>
                <a:lnTo>
                  <a:pt x="316" y="1241"/>
                </a:lnTo>
                <a:lnTo>
                  <a:pt x="319" y="1263"/>
                </a:lnTo>
                <a:lnTo>
                  <a:pt x="319" y="1290"/>
                </a:lnTo>
                <a:lnTo>
                  <a:pt x="324" y="1364"/>
                </a:lnTo>
                <a:lnTo>
                  <a:pt x="324" y="1364"/>
                </a:lnTo>
                <a:lnTo>
                  <a:pt x="331" y="1369"/>
                </a:lnTo>
                <a:lnTo>
                  <a:pt x="337" y="1373"/>
                </a:lnTo>
                <a:lnTo>
                  <a:pt x="341" y="1374"/>
                </a:lnTo>
                <a:lnTo>
                  <a:pt x="345" y="1374"/>
                </a:lnTo>
                <a:lnTo>
                  <a:pt x="345" y="1374"/>
                </a:lnTo>
                <a:lnTo>
                  <a:pt x="349" y="1373"/>
                </a:lnTo>
                <a:lnTo>
                  <a:pt x="352" y="1370"/>
                </a:lnTo>
                <a:lnTo>
                  <a:pt x="357" y="1364"/>
                </a:lnTo>
                <a:lnTo>
                  <a:pt x="360" y="1356"/>
                </a:lnTo>
                <a:lnTo>
                  <a:pt x="361" y="1353"/>
                </a:lnTo>
                <a:lnTo>
                  <a:pt x="366" y="1321"/>
                </a:lnTo>
                <a:lnTo>
                  <a:pt x="366" y="1321"/>
                </a:lnTo>
                <a:lnTo>
                  <a:pt x="377" y="1327"/>
                </a:lnTo>
                <a:lnTo>
                  <a:pt x="386" y="1331"/>
                </a:lnTo>
                <a:lnTo>
                  <a:pt x="393" y="1332"/>
                </a:lnTo>
                <a:lnTo>
                  <a:pt x="398" y="1332"/>
                </a:lnTo>
                <a:lnTo>
                  <a:pt x="398" y="1332"/>
                </a:lnTo>
                <a:lnTo>
                  <a:pt x="409" y="1331"/>
                </a:lnTo>
                <a:lnTo>
                  <a:pt x="414" y="1329"/>
                </a:lnTo>
                <a:lnTo>
                  <a:pt x="418" y="1327"/>
                </a:lnTo>
                <a:lnTo>
                  <a:pt x="422" y="1324"/>
                </a:lnTo>
                <a:lnTo>
                  <a:pt x="425" y="1320"/>
                </a:lnTo>
                <a:lnTo>
                  <a:pt x="427" y="1316"/>
                </a:lnTo>
                <a:lnTo>
                  <a:pt x="430" y="1311"/>
                </a:lnTo>
                <a:lnTo>
                  <a:pt x="430" y="1311"/>
                </a:lnTo>
                <a:lnTo>
                  <a:pt x="432" y="1302"/>
                </a:lnTo>
                <a:lnTo>
                  <a:pt x="434" y="1294"/>
                </a:lnTo>
                <a:lnTo>
                  <a:pt x="432" y="1288"/>
                </a:lnTo>
                <a:lnTo>
                  <a:pt x="430" y="1285"/>
                </a:lnTo>
                <a:lnTo>
                  <a:pt x="430" y="1285"/>
                </a:lnTo>
                <a:lnTo>
                  <a:pt x="426" y="1281"/>
                </a:lnTo>
                <a:lnTo>
                  <a:pt x="419" y="1279"/>
                </a:lnTo>
                <a:lnTo>
                  <a:pt x="419" y="1279"/>
                </a:lnTo>
                <a:lnTo>
                  <a:pt x="410" y="1278"/>
                </a:lnTo>
                <a:lnTo>
                  <a:pt x="398" y="1279"/>
                </a:lnTo>
                <a:lnTo>
                  <a:pt x="398" y="1279"/>
                </a:lnTo>
                <a:lnTo>
                  <a:pt x="394" y="1279"/>
                </a:lnTo>
                <a:lnTo>
                  <a:pt x="392" y="1277"/>
                </a:lnTo>
                <a:lnTo>
                  <a:pt x="390" y="1275"/>
                </a:lnTo>
                <a:lnTo>
                  <a:pt x="389" y="1271"/>
                </a:lnTo>
                <a:lnTo>
                  <a:pt x="388" y="1266"/>
                </a:lnTo>
                <a:lnTo>
                  <a:pt x="388" y="1263"/>
                </a:lnTo>
                <a:lnTo>
                  <a:pt x="388" y="1263"/>
                </a:lnTo>
                <a:lnTo>
                  <a:pt x="389" y="1263"/>
                </a:lnTo>
                <a:lnTo>
                  <a:pt x="393" y="1261"/>
                </a:lnTo>
                <a:lnTo>
                  <a:pt x="396" y="1254"/>
                </a:lnTo>
                <a:lnTo>
                  <a:pt x="397" y="1249"/>
                </a:lnTo>
                <a:lnTo>
                  <a:pt x="398" y="1242"/>
                </a:lnTo>
                <a:lnTo>
                  <a:pt x="398" y="1242"/>
                </a:lnTo>
                <a:lnTo>
                  <a:pt x="401" y="1209"/>
                </a:lnTo>
                <a:lnTo>
                  <a:pt x="401" y="1192"/>
                </a:lnTo>
                <a:lnTo>
                  <a:pt x="399" y="1183"/>
                </a:lnTo>
                <a:lnTo>
                  <a:pt x="398" y="1174"/>
                </a:lnTo>
                <a:lnTo>
                  <a:pt x="398" y="1174"/>
                </a:lnTo>
                <a:lnTo>
                  <a:pt x="390" y="1143"/>
                </a:lnTo>
                <a:lnTo>
                  <a:pt x="381" y="1097"/>
                </a:lnTo>
                <a:lnTo>
                  <a:pt x="376" y="1071"/>
                </a:lnTo>
                <a:lnTo>
                  <a:pt x="370" y="1046"/>
                </a:lnTo>
                <a:lnTo>
                  <a:pt x="368" y="1021"/>
                </a:lnTo>
                <a:lnTo>
                  <a:pt x="366" y="999"/>
                </a:lnTo>
                <a:lnTo>
                  <a:pt x="366" y="999"/>
                </a:lnTo>
                <a:lnTo>
                  <a:pt x="366" y="945"/>
                </a:lnTo>
                <a:lnTo>
                  <a:pt x="369" y="879"/>
                </a:lnTo>
                <a:lnTo>
                  <a:pt x="372" y="799"/>
                </a:lnTo>
                <a:lnTo>
                  <a:pt x="372" y="799"/>
                </a:lnTo>
                <a:lnTo>
                  <a:pt x="377" y="804"/>
                </a:lnTo>
                <a:lnTo>
                  <a:pt x="392" y="813"/>
                </a:lnTo>
                <a:lnTo>
                  <a:pt x="407" y="823"/>
                </a:lnTo>
                <a:lnTo>
                  <a:pt x="414" y="825"/>
                </a:lnTo>
                <a:lnTo>
                  <a:pt x="419" y="825"/>
                </a:lnTo>
                <a:lnTo>
                  <a:pt x="419" y="825"/>
                </a:lnTo>
                <a:lnTo>
                  <a:pt x="431" y="821"/>
                </a:lnTo>
                <a:lnTo>
                  <a:pt x="448" y="813"/>
                </a:lnTo>
                <a:lnTo>
                  <a:pt x="462" y="807"/>
                </a:lnTo>
                <a:lnTo>
                  <a:pt x="465" y="803"/>
                </a:lnTo>
                <a:lnTo>
                  <a:pt x="467" y="799"/>
                </a:lnTo>
                <a:lnTo>
                  <a:pt x="467" y="799"/>
                </a:lnTo>
                <a:lnTo>
                  <a:pt x="463" y="786"/>
                </a:lnTo>
                <a:lnTo>
                  <a:pt x="456" y="766"/>
                </a:lnTo>
                <a:lnTo>
                  <a:pt x="446" y="741"/>
                </a:lnTo>
                <a:lnTo>
                  <a:pt x="414" y="603"/>
                </a:lnTo>
                <a:lnTo>
                  <a:pt x="414" y="603"/>
                </a:lnTo>
                <a:lnTo>
                  <a:pt x="418" y="606"/>
                </a:lnTo>
                <a:lnTo>
                  <a:pt x="426" y="611"/>
                </a:lnTo>
                <a:lnTo>
                  <a:pt x="431" y="613"/>
                </a:lnTo>
                <a:lnTo>
                  <a:pt x="436" y="614"/>
                </a:lnTo>
                <a:lnTo>
                  <a:pt x="440" y="613"/>
                </a:lnTo>
                <a:lnTo>
                  <a:pt x="446" y="609"/>
                </a:lnTo>
                <a:lnTo>
                  <a:pt x="446" y="609"/>
                </a:lnTo>
                <a:lnTo>
                  <a:pt x="448" y="602"/>
                </a:lnTo>
                <a:lnTo>
                  <a:pt x="450" y="596"/>
                </a:lnTo>
                <a:lnTo>
                  <a:pt x="448" y="586"/>
                </a:lnTo>
                <a:lnTo>
                  <a:pt x="447" y="578"/>
                </a:lnTo>
                <a:lnTo>
                  <a:pt x="440" y="563"/>
                </a:lnTo>
                <a:lnTo>
                  <a:pt x="435" y="551"/>
                </a:lnTo>
                <a:lnTo>
                  <a:pt x="435" y="551"/>
                </a:lnTo>
                <a:lnTo>
                  <a:pt x="432" y="547"/>
                </a:lnTo>
                <a:lnTo>
                  <a:pt x="432" y="544"/>
                </a:lnTo>
                <a:lnTo>
                  <a:pt x="430" y="514"/>
                </a:lnTo>
                <a:lnTo>
                  <a:pt x="430" y="514"/>
                </a:lnTo>
                <a:lnTo>
                  <a:pt x="427" y="497"/>
                </a:lnTo>
                <a:lnTo>
                  <a:pt x="422" y="474"/>
                </a:lnTo>
                <a:lnTo>
                  <a:pt x="414" y="452"/>
                </a:lnTo>
                <a:lnTo>
                  <a:pt x="405" y="429"/>
                </a:lnTo>
                <a:lnTo>
                  <a:pt x="389" y="390"/>
                </a:lnTo>
                <a:lnTo>
                  <a:pt x="382" y="371"/>
                </a:lnTo>
                <a:lnTo>
                  <a:pt x="382" y="371"/>
                </a:lnTo>
                <a:lnTo>
                  <a:pt x="382" y="365"/>
                </a:lnTo>
                <a:lnTo>
                  <a:pt x="381" y="354"/>
                </a:lnTo>
                <a:lnTo>
                  <a:pt x="381" y="349"/>
                </a:lnTo>
                <a:lnTo>
                  <a:pt x="378" y="343"/>
                </a:lnTo>
                <a:lnTo>
                  <a:pt x="376" y="341"/>
                </a:lnTo>
                <a:lnTo>
                  <a:pt x="372" y="339"/>
                </a:lnTo>
                <a:lnTo>
                  <a:pt x="369" y="339"/>
                </a:lnTo>
                <a:lnTo>
                  <a:pt x="355" y="230"/>
                </a:lnTo>
                <a:lnTo>
                  <a:pt x="414" y="218"/>
                </a:lnTo>
                <a:lnTo>
                  <a:pt x="414" y="218"/>
                </a:lnTo>
                <a:lnTo>
                  <a:pt x="439" y="214"/>
                </a:lnTo>
                <a:lnTo>
                  <a:pt x="462" y="211"/>
                </a:lnTo>
                <a:lnTo>
                  <a:pt x="498" y="207"/>
                </a:lnTo>
                <a:lnTo>
                  <a:pt x="522" y="207"/>
                </a:lnTo>
                <a:lnTo>
                  <a:pt x="530" y="207"/>
                </a:lnTo>
                <a:lnTo>
                  <a:pt x="530" y="207"/>
                </a:lnTo>
                <a:lnTo>
                  <a:pt x="551" y="188"/>
                </a:lnTo>
                <a:lnTo>
                  <a:pt x="572" y="171"/>
                </a:lnTo>
                <a:lnTo>
                  <a:pt x="583" y="161"/>
                </a:lnTo>
                <a:lnTo>
                  <a:pt x="594" y="155"/>
                </a:lnTo>
                <a:lnTo>
                  <a:pt x="594" y="155"/>
                </a:lnTo>
                <a:lnTo>
                  <a:pt x="657" y="118"/>
                </a:lnTo>
                <a:lnTo>
                  <a:pt x="657" y="118"/>
                </a:lnTo>
                <a:lnTo>
                  <a:pt x="605" y="89"/>
                </a:lnTo>
                <a:lnTo>
                  <a:pt x="558" y="65"/>
                </a:lnTo>
                <a:lnTo>
                  <a:pt x="514" y="44"/>
                </a:lnTo>
                <a:lnTo>
                  <a:pt x="514" y="44"/>
                </a:lnTo>
                <a:lnTo>
                  <a:pt x="477" y="28"/>
                </a:lnTo>
                <a:lnTo>
                  <a:pt x="442" y="15"/>
                </a:lnTo>
                <a:lnTo>
                  <a:pt x="425" y="10"/>
                </a:lnTo>
                <a:lnTo>
                  <a:pt x="407" y="6"/>
                </a:lnTo>
                <a:lnTo>
                  <a:pt x="389" y="3"/>
                </a:lnTo>
                <a:lnTo>
                  <a:pt x="372" y="2"/>
                </a:lnTo>
                <a:lnTo>
                  <a:pt x="372" y="2"/>
                </a:lnTo>
                <a:lnTo>
                  <a:pt x="348" y="2"/>
                </a:lnTo>
                <a:lnTo>
                  <a:pt x="339" y="0"/>
                </a:lnTo>
                <a:lnTo>
                  <a:pt x="331" y="0"/>
                </a:lnTo>
                <a:lnTo>
                  <a:pt x="308" y="2"/>
                </a:lnTo>
                <a:lnTo>
                  <a:pt x="308" y="2"/>
                </a:lnTo>
                <a:lnTo>
                  <a:pt x="293" y="4"/>
                </a:lnTo>
                <a:lnTo>
                  <a:pt x="277" y="7"/>
                </a:lnTo>
                <a:lnTo>
                  <a:pt x="264" y="11"/>
                </a:lnTo>
                <a:lnTo>
                  <a:pt x="250" y="15"/>
                </a:lnTo>
                <a:lnTo>
                  <a:pt x="228" y="24"/>
                </a:lnTo>
                <a:lnTo>
                  <a:pt x="208" y="33"/>
                </a:lnTo>
                <a:lnTo>
                  <a:pt x="208" y="33"/>
                </a:lnTo>
                <a:lnTo>
                  <a:pt x="203" y="37"/>
                </a:lnTo>
                <a:lnTo>
                  <a:pt x="195" y="43"/>
                </a:lnTo>
                <a:lnTo>
                  <a:pt x="175" y="61"/>
                </a:lnTo>
                <a:lnTo>
                  <a:pt x="151" y="85"/>
                </a:lnTo>
                <a:lnTo>
                  <a:pt x="126" y="111"/>
                </a:lnTo>
                <a:lnTo>
                  <a:pt x="77" y="163"/>
                </a:lnTo>
                <a:lnTo>
                  <a:pt x="60" y="184"/>
                </a:lnTo>
                <a:lnTo>
                  <a:pt x="50" y="197"/>
                </a:lnTo>
                <a:lnTo>
                  <a:pt x="50" y="197"/>
                </a:lnTo>
                <a:lnTo>
                  <a:pt x="37" y="215"/>
                </a:lnTo>
                <a:lnTo>
                  <a:pt x="23" y="233"/>
                </a:lnTo>
                <a:lnTo>
                  <a:pt x="7" y="250"/>
                </a:lnTo>
                <a:lnTo>
                  <a:pt x="7" y="250"/>
                </a:lnTo>
                <a:lnTo>
                  <a:pt x="30" y="247"/>
                </a:lnTo>
                <a:lnTo>
                  <a:pt x="71" y="244"/>
                </a:lnTo>
                <a:lnTo>
                  <a:pt x="71" y="244"/>
                </a:lnTo>
                <a:lnTo>
                  <a:pt x="89" y="244"/>
                </a:lnTo>
                <a:lnTo>
                  <a:pt x="106" y="247"/>
                </a:lnTo>
                <a:lnTo>
                  <a:pt x="124" y="250"/>
                </a:lnTo>
                <a:lnTo>
                  <a:pt x="124" y="250"/>
                </a:lnTo>
                <a:lnTo>
                  <a:pt x="124" y="268"/>
                </a:lnTo>
                <a:lnTo>
                  <a:pt x="122" y="283"/>
                </a:lnTo>
                <a:lnTo>
                  <a:pt x="124" y="292"/>
                </a:lnTo>
                <a:lnTo>
                  <a:pt x="124" y="292"/>
                </a:lnTo>
                <a:lnTo>
                  <a:pt x="126" y="300"/>
                </a:lnTo>
                <a:lnTo>
                  <a:pt x="132" y="309"/>
                </a:lnTo>
                <a:lnTo>
                  <a:pt x="136" y="316"/>
                </a:lnTo>
                <a:lnTo>
                  <a:pt x="138" y="318"/>
                </a:lnTo>
                <a:lnTo>
                  <a:pt x="139" y="318"/>
                </a:lnTo>
                <a:lnTo>
                  <a:pt x="139" y="318"/>
                </a:lnTo>
                <a:lnTo>
                  <a:pt x="141" y="318"/>
                </a:lnTo>
                <a:lnTo>
                  <a:pt x="143" y="318"/>
                </a:lnTo>
                <a:lnTo>
                  <a:pt x="151" y="322"/>
                </a:lnTo>
                <a:lnTo>
                  <a:pt x="161" y="329"/>
                </a:lnTo>
                <a:lnTo>
                  <a:pt x="150" y="339"/>
                </a:lnTo>
                <a:lnTo>
                  <a:pt x="150" y="339"/>
                </a:lnTo>
                <a:lnTo>
                  <a:pt x="141" y="341"/>
                </a:lnTo>
                <a:lnTo>
                  <a:pt x="122" y="346"/>
                </a:lnTo>
                <a:lnTo>
                  <a:pt x="100" y="353"/>
                </a:lnTo>
                <a:lnTo>
                  <a:pt x="92" y="357"/>
                </a:lnTo>
                <a:lnTo>
                  <a:pt x="87" y="361"/>
                </a:lnTo>
                <a:lnTo>
                  <a:pt x="87" y="361"/>
                </a:lnTo>
                <a:lnTo>
                  <a:pt x="83" y="369"/>
                </a:lnTo>
                <a:lnTo>
                  <a:pt x="77" y="380"/>
                </a:lnTo>
                <a:lnTo>
                  <a:pt x="63" y="416"/>
                </a:lnTo>
                <a:lnTo>
                  <a:pt x="50" y="456"/>
                </a:lnTo>
                <a:lnTo>
                  <a:pt x="39" y="487"/>
                </a:lnTo>
                <a:lnTo>
                  <a:pt x="39" y="487"/>
                </a:lnTo>
                <a:lnTo>
                  <a:pt x="37" y="504"/>
                </a:lnTo>
                <a:lnTo>
                  <a:pt x="34" y="528"/>
                </a:lnTo>
                <a:lnTo>
                  <a:pt x="31" y="585"/>
                </a:lnTo>
                <a:lnTo>
                  <a:pt x="29" y="662"/>
                </a:lnTo>
                <a:lnTo>
                  <a:pt x="29" y="662"/>
                </a:lnTo>
                <a:lnTo>
                  <a:pt x="29" y="668"/>
                </a:lnTo>
                <a:lnTo>
                  <a:pt x="29" y="672"/>
                </a:lnTo>
                <a:lnTo>
                  <a:pt x="23" y="688"/>
                </a:lnTo>
                <a:lnTo>
                  <a:pt x="18" y="704"/>
                </a:lnTo>
                <a:lnTo>
                  <a:pt x="18" y="704"/>
                </a:lnTo>
                <a:lnTo>
                  <a:pt x="7" y="778"/>
                </a:lnTo>
                <a:lnTo>
                  <a:pt x="7" y="778"/>
                </a:lnTo>
                <a:lnTo>
                  <a:pt x="5" y="808"/>
                </a:lnTo>
                <a:lnTo>
                  <a:pt x="2" y="836"/>
                </a:lnTo>
                <a:lnTo>
                  <a:pt x="2" y="836"/>
                </a:lnTo>
                <a:lnTo>
                  <a:pt x="0" y="854"/>
                </a:lnTo>
                <a:lnTo>
                  <a:pt x="0" y="865"/>
                </a:lnTo>
                <a:lnTo>
                  <a:pt x="1" y="869"/>
                </a:lnTo>
                <a:lnTo>
                  <a:pt x="2" y="873"/>
                </a:lnTo>
                <a:lnTo>
                  <a:pt x="2" y="873"/>
                </a:lnTo>
                <a:lnTo>
                  <a:pt x="9" y="879"/>
                </a:lnTo>
                <a:lnTo>
                  <a:pt x="18" y="887"/>
                </a:lnTo>
                <a:lnTo>
                  <a:pt x="26" y="893"/>
                </a:lnTo>
                <a:lnTo>
                  <a:pt x="30" y="894"/>
                </a:lnTo>
                <a:lnTo>
                  <a:pt x="34" y="894"/>
                </a:lnTo>
                <a:lnTo>
                  <a:pt x="34" y="894"/>
                </a:lnTo>
                <a:lnTo>
                  <a:pt x="44" y="893"/>
                </a:lnTo>
                <a:lnTo>
                  <a:pt x="60" y="893"/>
                </a:lnTo>
                <a:lnTo>
                  <a:pt x="68" y="891"/>
                </a:lnTo>
                <a:lnTo>
                  <a:pt x="76" y="890"/>
                </a:lnTo>
                <a:lnTo>
                  <a:pt x="81" y="887"/>
                </a:lnTo>
                <a:lnTo>
                  <a:pt x="87" y="883"/>
                </a:lnTo>
                <a:lnTo>
                  <a:pt x="87" y="883"/>
                </a:lnTo>
                <a:lnTo>
                  <a:pt x="106" y="856"/>
                </a:lnTo>
                <a:lnTo>
                  <a:pt x="118" y="836"/>
                </a:lnTo>
                <a:lnTo>
                  <a:pt x="118" y="836"/>
                </a:lnTo>
                <a:lnTo>
                  <a:pt x="113" y="927"/>
                </a:lnTo>
                <a:lnTo>
                  <a:pt x="110" y="990"/>
                </a:lnTo>
                <a:lnTo>
                  <a:pt x="108" y="1021"/>
                </a:lnTo>
                <a:lnTo>
                  <a:pt x="108" y="1021"/>
                </a:lnTo>
                <a:lnTo>
                  <a:pt x="99" y="1060"/>
                </a:lnTo>
                <a:lnTo>
                  <a:pt x="92" y="1092"/>
                </a:lnTo>
                <a:lnTo>
                  <a:pt x="87" y="1121"/>
                </a:lnTo>
                <a:lnTo>
                  <a:pt x="87" y="1121"/>
                </a:lnTo>
                <a:lnTo>
                  <a:pt x="85" y="1137"/>
                </a:lnTo>
                <a:lnTo>
                  <a:pt x="84" y="1159"/>
                </a:lnTo>
                <a:lnTo>
                  <a:pt x="85" y="1212"/>
                </a:lnTo>
                <a:lnTo>
                  <a:pt x="88" y="1259"/>
                </a:lnTo>
                <a:lnTo>
                  <a:pt x="91" y="1274"/>
                </a:lnTo>
                <a:lnTo>
                  <a:pt x="91" y="1278"/>
                </a:lnTo>
                <a:lnTo>
                  <a:pt x="92" y="1279"/>
                </a:lnTo>
                <a:lnTo>
                  <a:pt x="92" y="1279"/>
                </a:lnTo>
                <a:lnTo>
                  <a:pt x="97" y="1281"/>
                </a:lnTo>
                <a:lnTo>
                  <a:pt x="103" y="1282"/>
                </a:lnTo>
                <a:lnTo>
                  <a:pt x="108" y="1285"/>
                </a:lnTo>
                <a:lnTo>
                  <a:pt x="108" y="1285"/>
                </a:lnTo>
                <a:lnTo>
                  <a:pt x="113" y="1323"/>
                </a:lnTo>
                <a:lnTo>
                  <a:pt x="117" y="1352"/>
                </a:lnTo>
                <a:lnTo>
                  <a:pt x="118" y="1362"/>
                </a:lnTo>
                <a:lnTo>
                  <a:pt x="118" y="1369"/>
                </a:lnTo>
                <a:lnTo>
                  <a:pt x="118" y="1369"/>
                </a:lnTo>
                <a:lnTo>
                  <a:pt x="117" y="1387"/>
                </a:lnTo>
                <a:lnTo>
                  <a:pt x="117" y="1397"/>
                </a:lnTo>
                <a:lnTo>
                  <a:pt x="118" y="1401"/>
                </a:lnTo>
                <a:lnTo>
                  <a:pt x="118" y="1401"/>
                </a:lnTo>
                <a:lnTo>
                  <a:pt x="132" y="1402"/>
                </a:lnTo>
                <a:lnTo>
                  <a:pt x="159" y="1401"/>
                </a:lnTo>
                <a:lnTo>
                  <a:pt x="198" y="1401"/>
                </a:lnTo>
                <a:lnTo>
                  <a:pt x="198" y="1401"/>
                </a:lnTo>
                <a:lnTo>
                  <a:pt x="199" y="1401"/>
                </a:lnTo>
                <a:lnTo>
                  <a:pt x="203" y="1398"/>
                </a:lnTo>
                <a:lnTo>
                  <a:pt x="205" y="1395"/>
                </a:lnTo>
                <a:lnTo>
                  <a:pt x="207" y="1393"/>
                </a:lnTo>
                <a:lnTo>
                  <a:pt x="208" y="1389"/>
                </a:lnTo>
                <a:lnTo>
                  <a:pt x="208" y="1385"/>
                </a:lnTo>
                <a:lnTo>
                  <a:pt x="208" y="1385"/>
                </a:lnTo>
                <a:lnTo>
                  <a:pt x="207" y="1380"/>
                </a:lnTo>
                <a:lnTo>
                  <a:pt x="204" y="1373"/>
                </a:lnTo>
                <a:lnTo>
                  <a:pt x="195" y="1361"/>
                </a:lnTo>
                <a:lnTo>
                  <a:pt x="182" y="1343"/>
                </a:lnTo>
                <a:lnTo>
                  <a:pt x="182" y="1343"/>
                </a:lnTo>
                <a:lnTo>
                  <a:pt x="182" y="1339"/>
                </a:lnTo>
                <a:lnTo>
                  <a:pt x="182" y="1333"/>
                </a:lnTo>
                <a:lnTo>
                  <a:pt x="183" y="1319"/>
                </a:lnTo>
                <a:lnTo>
                  <a:pt x="187" y="1300"/>
                </a:lnTo>
                <a:lnTo>
                  <a:pt x="187" y="1300"/>
                </a:lnTo>
                <a:close/>
                <a:moveTo>
                  <a:pt x="360" y="341"/>
                </a:moveTo>
                <a:lnTo>
                  <a:pt x="360" y="341"/>
                </a:lnTo>
                <a:lnTo>
                  <a:pt x="353" y="343"/>
                </a:lnTo>
                <a:lnTo>
                  <a:pt x="351" y="345"/>
                </a:lnTo>
                <a:lnTo>
                  <a:pt x="351" y="345"/>
                </a:lnTo>
                <a:lnTo>
                  <a:pt x="341" y="345"/>
                </a:lnTo>
                <a:lnTo>
                  <a:pt x="330" y="345"/>
                </a:lnTo>
                <a:lnTo>
                  <a:pt x="330" y="345"/>
                </a:lnTo>
                <a:lnTo>
                  <a:pt x="298" y="339"/>
                </a:lnTo>
                <a:lnTo>
                  <a:pt x="287" y="329"/>
                </a:lnTo>
                <a:lnTo>
                  <a:pt x="282" y="324"/>
                </a:lnTo>
                <a:lnTo>
                  <a:pt x="282" y="313"/>
                </a:lnTo>
                <a:lnTo>
                  <a:pt x="282" y="313"/>
                </a:lnTo>
                <a:lnTo>
                  <a:pt x="285" y="313"/>
                </a:lnTo>
                <a:lnTo>
                  <a:pt x="290" y="310"/>
                </a:lnTo>
                <a:lnTo>
                  <a:pt x="293" y="309"/>
                </a:lnTo>
                <a:lnTo>
                  <a:pt x="295" y="306"/>
                </a:lnTo>
                <a:lnTo>
                  <a:pt x="297" y="303"/>
                </a:lnTo>
                <a:lnTo>
                  <a:pt x="298" y="297"/>
                </a:lnTo>
                <a:lnTo>
                  <a:pt x="298" y="297"/>
                </a:lnTo>
                <a:lnTo>
                  <a:pt x="300" y="277"/>
                </a:lnTo>
                <a:lnTo>
                  <a:pt x="303" y="271"/>
                </a:lnTo>
                <a:lnTo>
                  <a:pt x="303" y="239"/>
                </a:lnTo>
                <a:lnTo>
                  <a:pt x="344" y="231"/>
                </a:lnTo>
                <a:lnTo>
                  <a:pt x="360" y="3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2">
            <a:extLst>
              <a:ext uri="{FF2B5EF4-FFF2-40B4-BE49-F238E27FC236}">
                <a16:creationId xmlns:a16="http://schemas.microsoft.com/office/drawing/2014/main" id="{CF04D209-4820-4EA3-B815-F300503ECD5A}"/>
              </a:ext>
            </a:extLst>
          </p:cNvPr>
          <p:cNvSpPr>
            <a:spLocks noEditPoints="1"/>
          </p:cNvSpPr>
          <p:nvPr/>
        </p:nvSpPr>
        <p:spPr bwMode="auto">
          <a:xfrm>
            <a:off x="4666004" y="2747082"/>
            <a:ext cx="727707" cy="1635853"/>
          </a:xfrm>
          <a:custGeom>
            <a:avLst/>
            <a:gdLst>
              <a:gd name="T0" fmla="*/ 98 w 367"/>
              <a:gd name="T1" fmla="*/ 246 h 825"/>
              <a:gd name="T2" fmla="*/ 101 w 367"/>
              <a:gd name="T3" fmla="*/ 271 h 825"/>
              <a:gd name="T4" fmla="*/ 105 w 367"/>
              <a:gd name="T5" fmla="*/ 272 h 825"/>
              <a:gd name="T6" fmla="*/ 98 w 367"/>
              <a:gd name="T7" fmla="*/ 326 h 825"/>
              <a:gd name="T8" fmla="*/ 102 w 367"/>
              <a:gd name="T9" fmla="*/ 334 h 825"/>
              <a:gd name="T10" fmla="*/ 98 w 367"/>
              <a:gd name="T11" fmla="*/ 348 h 825"/>
              <a:gd name="T12" fmla="*/ 80 w 367"/>
              <a:gd name="T13" fmla="*/ 401 h 825"/>
              <a:gd name="T14" fmla="*/ 75 w 367"/>
              <a:gd name="T15" fmla="*/ 423 h 825"/>
              <a:gd name="T16" fmla="*/ 62 w 367"/>
              <a:gd name="T17" fmla="*/ 465 h 825"/>
              <a:gd name="T18" fmla="*/ 44 w 367"/>
              <a:gd name="T19" fmla="*/ 530 h 825"/>
              <a:gd name="T20" fmla="*/ 62 w 367"/>
              <a:gd name="T21" fmla="*/ 534 h 825"/>
              <a:gd name="T22" fmla="*/ 82 w 367"/>
              <a:gd name="T23" fmla="*/ 530 h 825"/>
              <a:gd name="T24" fmla="*/ 101 w 367"/>
              <a:gd name="T25" fmla="*/ 546 h 825"/>
              <a:gd name="T26" fmla="*/ 102 w 367"/>
              <a:gd name="T27" fmla="*/ 682 h 825"/>
              <a:gd name="T28" fmla="*/ 102 w 367"/>
              <a:gd name="T29" fmla="*/ 747 h 825"/>
              <a:gd name="T30" fmla="*/ 99 w 367"/>
              <a:gd name="T31" fmla="*/ 785 h 825"/>
              <a:gd name="T32" fmla="*/ 93 w 367"/>
              <a:gd name="T33" fmla="*/ 791 h 825"/>
              <a:gd name="T34" fmla="*/ 98 w 367"/>
              <a:gd name="T35" fmla="*/ 817 h 825"/>
              <a:gd name="T36" fmla="*/ 127 w 367"/>
              <a:gd name="T37" fmla="*/ 821 h 825"/>
              <a:gd name="T38" fmla="*/ 181 w 367"/>
              <a:gd name="T39" fmla="*/ 821 h 825"/>
              <a:gd name="T40" fmla="*/ 251 w 367"/>
              <a:gd name="T41" fmla="*/ 825 h 825"/>
              <a:gd name="T42" fmla="*/ 265 w 367"/>
              <a:gd name="T43" fmla="*/ 821 h 825"/>
              <a:gd name="T44" fmla="*/ 273 w 367"/>
              <a:gd name="T45" fmla="*/ 806 h 825"/>
              <a:gd name="T46" fmla="*/ 251 w 367"/>
              <a:gd name="T47" fmla="*/ 791 h 825"/>
              <a:gd name="T48" fmla="*/ 231 w 367"/>
              <a:gd name="T49" fmla="*/ 774 h 825"/>
              <a:gd name="T50" fmla="*/ 220 w 367"/>
              <a:gd name="T51" fmla="*/ 744 h 825"/>
              <a:gd name="T52" fmla="*/ 218 w 367"/>
              <a:gd name="T53" fmla="*/ 734 h 825"/>
              <a:gd name="T54" fmla="*/ 230 w 367"/>
              <a:gd name="T55" fmla="*/ 682 h 825"/>
              <a:gd name="T56" fmla="*/ 285 w 367"/>
              <a:gd name="T57" fmla="*/ 574 h 825"/>
              <a:gd name="T58" fmla="*/ 285 w 367"/>
              <a:gd name="T59" fmla="*/ 551 h 825"/>
              <a:gd name="T60" fmla="*/ 273 w 367"/>
              <a:gd name="T61" fmla="*/ 506 h 825"/>
              <a:gd name="T62" fmla="*/ 253 w 367"/>
              <a:gd name="T63" fmla="*/ 455 h 825"/>
              <a:gd name="T64" fmla="*/ 248 w 367"/>
              <a:gd name="T65" fmla="*/ 363 h 825"/>
              <a:gd name="T66" fmla="*/ 248 w 367"/>
              <a:gd name="T67" fmla="*/ 312 h 825"/>
              <a:gd name="T68" fmla="*/ 251 w 367"/>
              <a:gd name="T69" fmla="*/ 323 h 825"/>
              <a:gd name="T70" fmla="*/ 262 w 367"/>
              <a:gd name="T71" fmla="*/ 326 h 825"/>
              <a:gd name="T72" fmla="*/ 280 w 367"/>
              <a:gd name="T73" fmla="*/ 319 h 825"/>
              <a:gd name="T74" fmla="*/ 285 w 367"/>
              <a:gd name="T75" fmla="*/ 308 h 825"/>
              <a:gd name="T76" fmla="*/ 283 w 367"/>
              <a:gd name="T77" fmla="*/ 291 h 825"/>
              <a:gd name="T78" fmla="*/ 255 w 367"/>
              <a:gd name="T79" fmla="*/ 283 h 825"/>
              <a:gd name="T80" fmla="*/ 240 w 367"/>
              <a:gd name="T81" fmla="*/ 225 h 825"/>
              <a:gd name="T82" fmla="*/ 230 w 367"/>
              <a:gd name="T83" fmla="*/ 200 h 825"/>
              <a:gd name="T84" fmla="*/ 361 w 367"/>
              <a:gd name="T85" fmla="*/ 53 h 825"/>
              <a:gd name="T86" fmla="*/ 345 w 367"/>
              <a:gd name="T87" fmla="*/ 34 h 825"/>
              <a:gd name="T88" fmla="*/ 338 w 367"/>
              <a:gd name="T89" fmla="*/ 7 h 825"/>
              <a:gd name="T90" fmla="*/ 0 w 367"/>
              <a:gd name="T91" fmla="*/ 196 h 825"/>
              <a:gd name="T92" fmla="*/ 240 w 367"/>
              <a:gd name="T93" fmla="*/ 287 h 825"/>
              <a:gd name="T94" fmla="*/ 174 w 367"/>
              <a:gd name="T95" fmla="*/ 550 h 825"/>
              <a:gd name="T96" fmla="*/ 196 w 367"/>
              <a:gd name="T97" fmla="*/ 550 h 825"/>
              <a:gd name="T98" fmla="*/ 202 w 367"/>
              <a:gd name="T99" fmla="*/ 553 h 825"/>
              <a:gd name="T100" fmla="*/ 224 w 367"/>
              <a:gd name="T101" fmla="*/ 557 h 825"/>
              <a:gd name="T102" fmla="*/ 230 w 367"/>
              <a:gd name="T103" fmla="*/ 559 h 825"/>
              <a:gd name="T104" fmla="*/ 234 w 367"/>
              <a:gd name="T105" fmla="*/ 582 h 825"/>
              <a:gd name="T106" fmla="*/ 222 w 367"/>
              <a:gd name="T107" fmla="*/ 599 h 825"/>
              <a:gd name="T108" fmla="*/ 208 w 367"/>
              <a:gd name="T109" fmla="*/ 621 h 825"/>
              <a:gd name="T110" fmla="*/ 181 w 367"/>
              <a:gd name="T111" fmla="*/ 668 h 825"/>
              <a:gd name="T112" fmla="*/ 145 w 367"/>
              <a:gd name="T113" fmla="*/ 682 h 825"/>
              <a:gd name="T114" fmla="*/ 152 w 367"/>
              <a:gd name="T115" fmla="*/ 624 h 825"/>
              <a:gd name="T116" fmla="*/ 167 w 367"/>
              <a:gd name="T117" fmla="*/ 568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7" h="825">
                <a:moveTo>
                  <a:pt x="4" y="294"/>
                </a:moveTo>
                <a:lnTo>
                  <a:pt x="98" y="240"/>
                </a:lnTo>
                <a:lnTo>
                  <a:pt x="98" y="240"/>
                </a:lnTo>
                <a:lnTo>
                  <a:pt x="98" y="246"/>
                </a:lnTo>
                <a:lnTo>
                  <a:pt x="98" y="261"/>
                </a:lnTo>
                <a:lnTo>
                  <a:pt x="98" y="261"/>
                </a:lnTo>
                <a:lnTo>
                  <a:pt x="99" y="267"/>
                </a:lnTo>
                <a:lnTo>
                  <a:pt x="101" y="271"/>
                </a:lnTo>
                <a:lnTo>
                  <a:pt x="102" y="272"/>
                </a:lnTo>
                <a:lnTo>
                  <a:pt x="102" y="272"/>
                </a:lnTo>
                <a:lnTo>
                  <a:pt x="105" y="272"/>
                </a:lnTo>
                <a:lnTo>
                  <a:pt x="105" y="272"/>
                </a:lnTo>
                <a:lnTo>
                  <a:pt x="102" y="295"/>
                </a:lnTo>
                <a:lnTo>
                  <a:pt x="99" y="313"/>
                </a:lnTo>
                <a:lnTo>
                  <a:pt x="98" y="326"/>
                </a:lnTo>
                <a:lnTo>
                  <a:pt x="98" y="326"/>
                </a:lnTo>
                <a:lnTo>
                  <a:pt x="99" y="332"/>
                </a:lnTo>
                <a:lnTo>
                  <a:pt x="101" y="335"/>
                </a:lnTo>
                <a:lnTo>
                  <a:pt x="102" y="335"/>
                </a:lnTo>
                <a:lnTo>
                  <a:pt x="102" y="334"/>
                </a:lnTo>
                <a:lnTo>
                  <a:pt x="102" y="334"/>
                </a:lnTo>
                <a:lnTo>
                  <a:pt x="99" y="341"/>
                </a:lnTo>
                <a:lnTo>
                  <a:pt x="98" y="346"/>
                </a:lnTo>
                <a:lnTo>
                  <a:pt x="98" y="348"/>
                </a:lnTo>
                <a:lnTo>
                  <a:pt x="98" y="348"/>
                </a:lnTo>
                <a:lnTo>
                  <a:pt x="96" y="358"/>
                </a:lnTo>
                <a:lnTo>
                  <a:pt x="87" y="378"/>
                </a:lnTo>
                <a:lnTo>
                  <a:pt x="80" y="401"/>
                </a:lnTo>
                <a:lnTo>
                  <a:pt x="78" y="408"/>
                </a:lnTo>
                <a:lnTo>
                  <a:pt x="76" y="413"/>
                </a:lnTo>
                <a:lnTo>
                  <a:pt x="76" y="413"/>
                </a:lnTo>
                <a:lnTo>
                  <a:pt x="75" y="423"/>
                </a:lnTo>
                <a:lnTo>
                  <a:pt x="72" y="439"/>
                </a:lnTo>
                <a:lnTo>
                  <a:pt x="67" y="454"/>
                </a:lnTo>
                <a:lnTo>
                  <a:pt x="62" y="465"/>
                </a:lnTo>
                <a:lnTo>
                  <a:pt x="62" y="465"/>
                </a:lnTo>
                <a:lnTo>
                  <a:pt x="57" y="478"/>
                </a:lnTo>
                <a:lnTo>
                  <a:pt x="51" y="500"/>
                </a:lnTo>
                <a:lnTo>
                  <a:pt x="44" y="530"/>
                </a:lnTo>
                <a:lnTo>
                  <a:pt x="44" y="530"/>
                </a:lnTo>
                <a:lnTo>
                  <a:pt x="50" y="533"/>
                </a:lnTo>
                <a:lnTo>
                  <a:pt x="56" y="534"/>
                </a:lnTo>
                <a:lnTo>
                  <a:pt x="62" y="534"/>
                </a:lnTo>
                <a:lnTo>
                  <a:pt x="62" y="534"/>
                </a:lnTo>
                <a:lnTo>
                  <a:pt x="69" y="531"/>
                </a:lnTo>
                <a:lnTo>
                  <a:pt x="75" y="530"/>
                </a:lnTo>
                <a:lnTo>
                  <a:pt x="79" y="529"/>
                </a:lnTo>
                <a:lnTo>
                  <a:pt x="82" y="530"/>
                </a:lnTo>
                <a:lnTo>
                  <a:pt x="86" y="533"/>
                </a:lnTo>
                <a:lnTo>
                  <a:pt x="91" y="538"/>
                </a:lnTo>
                <a:lnTo>
                  <a:pt x="91" y="538"/>
                </a:lnTo>
                <a:lnTo>
                  <a:pt x="101" y="546"/>
                </a:lnTo>
                <a:lnTo>
                  <a:pt x="107" y="550"/>
                </a:lnTo>
                <a:lnTo>
                  <a:pt x="111" y="552"/>
                </a:lnTo>
                <a:lnTo>
                  <a:pt x="113" y="552"/>
                </a:lnTo>
                <a:lnTo>
                  <a:pt x="102" y="682"/>
                </a:lnTo>
                <a:lnTo>
                  <a:pt x="98" y="682"/>
                </a:lnTo>
                <a:lnTo>
                  <a:pt x="98" y="682"/>
                </a:lnTo>
                <a:lnTo>
                  <a:pt x="101" y="718"/>
                </a:lnTo>
                <a:lnTo>
                  <a:pt x="102" y="747"/>
                </a:lnTo>
                <a:lnTo>
                  <a:pt x="102" y="770"/>
                </a:lnTo>
                <a:lnTo>
                  <a:pt x="102" y="770"/>
                </a:lnTo>
                <a:lnTo>
                  <a:pt x="101" y="780"/>
                </a:lnTo>
                <a:lnTo>
                  <a:pt x="99" y="785"/>
                </a:lnTo>
                <a:lnTo>
                  <a:pt x="97" y="786"/>
                </a:lnTo>
                <a:lnTo>
                  <a:pt x="95" y="788"/>
                </a:lnTo>
                <a:lnTo>
                  <a:pt x="95" y="788"/>
                </a:lnTo>
                <a:lnTo>
                  <a:pt x="93" y="791"/>
                </a:lnTo>
                <a:lnTo>
                  <a:pt x="93" y="794"/>
                </a:lnTo>
                <a:lnTo>
                  <a:pt x="95" y="803"/>
                </a:lnTo>
                <a:lnTo>
                  <a:pt x="97" y="811"/>
                </a:lnTo>
                <a:lnTo>
                  <a:pt x="98" y="817"/>
                </a:lnTo>
                <a:lnTo>
                  <a:pt x="98" y="817"/>
                </a:lnTo>
                <a:lnTo>
                  <a:pt x="102" y="819"/>
                </a:lnTo>
                <a:lnTo>
                  <a:pt x="108" y="820"/>
                </a:lnTo>
                <a:lnTo>
                  <a:pt x="127" y="821"/>
                </a:lnTo>
                <a:lnTo>
                  <a:pt x="146" y="821"/>
                </a:lnTo>
                <a:lnTo>
                  <a:pt x="156" y="821"/>
                </a:lnTo>
                <a:lnTo>
                  <a:pt x="156" y="821"/>
                </a:lnTo>
                <a:lnTo>
                  <a:pt x="181" y="821"/>
                </a:lnTo>
                <a:lnTo>
                  <a:pt x="204" y="821"/>
                </a:lnTo>
                <a:lnTo>
                  <a:pt x="204" y="821"/>
                </a:lnTo>
                <a:lnTo>
                  <a:pt x="222" y="822"/>
                </a:lnTo>
                <a:lnTo>
                  <a:pt x="251" y="825"/>
                </a:lnTo>
                <a:lnTo>
                  <a:pt x="251" y="825"/>
                </a:lnTo>
                <a:lnTo>
                  <a:pt x="260" y="825"/>
                </a:lnTo>
                <a:lnTo>
                  <a:pt x="262" y="823"/>
                </a:lnTo>
                <a:lnTo>
                  <a:pt x="265" y="821"/>
                </a:lnTo>
                <a:lnTo>
                  <a:pt x="269" y="816"/>
                </a:lnTo>
                <a:lnTo>
                  <a:pt x="273" y="810"/>
                </a:lnTo>
                <a:lnTo>
                  <a:pt x="273" y="810"/>
                </a:lnTo>
                <a:lnTo>
                  <a:pt x="273" y="806"/>
                </a:lnTo>
                <a:lnTo>
                  <a:pt x="272" y="803"/>
                </a:lnTo>
                <a:lnTo>
                  <a:pt x="268" y="800"/>
                </a:lnTo>
                <a:lnTo>
                  <a:pt x="263" y="798"/>
                </a:lnTo>
                <a:lnTo>
                  <a:pt x="251" y="791"/>
                </a:lnTo>
                <a:lnTo>
                  <a:pt x="244" y="786"/>
                </a:lnTo>
                <a:lnTo>
                  <a:pt x="237" y="781"/>
                </a:lnTo>
                <a:lnTo>
                  <a:pt x="237" y="781"/>
                </a:lnTo>
                <a:lnTo>
                  <a:pt x="231" y="774"/>
                </a:lnTo>
                <a:lnTo>
                  <a:pt x="226" y="768"/>
                </a:lnTo>
                <a:lnTo>
                  <a:pt x="224" y="761"/>
                </a:lnTo>
                <a:lnTo>
                  <a:pt x="221" y="755"/>
                </a:lnTo>
                <a:lnTo>
                  <a:pt x="220" y="744"/>
                </a:lnTo>
                <a:lnTo>
                  <a:pt x="220" y="740"/>
                </a:lnTo>
                <a:lnTo>
                  <a:pt x="219" y="737"/>
                </a:lnTo>
                <a:lnTo>
                  <a:pt x="219" y="737"/>
                </a:lnTo>
                <a:lnTo>
                  <a:pt x="218" y="734"/>
                </a:lnTo>
                <a:lnTo>
                  <a:pt x="220" y="728"/>
                </a:lnTo>
                <a:lnTo>
                  <a:pt x="227" y="711"/>
                </a:lnTo>
                <a:lnTo>
                  <a:pt x="240" y="689"/>
                </a:lnTo>
                <a:lnTo>
                  <a:pt x="230" y="682"/>
                </a:lnTo>
                <a:lnTo>
                  <a:pt x="230" y="682"/>
                </a:lnTo>
                <a:lnTo>
                  <a:pt x="259" y="628"/>
                </a:lnTo>
                <a:lnTo>
                  <a:pt x="278" y="588"/>
                </a:lnTo>
                <a:lnTo>
                  <a:pt x="285" y="574"/>
                </a:lnTo>
                <a:lnTo>
                  <a:pt x="287" y="566"/>
                </a:lnTo>
                <a:lnTo>
                  <a:pt x="287" y="566"/>
                </a:lnTo>
                <a:lnTo>
                  <a:pt x="286" y="559"/>
                </a:lnTo>
                <a:lnTo>
                  <a:pt x="285" y="551"/>
                </a:lnTo>
                <a:lnTo>
                  <a:pt x="284" y="541"/>
                </a:lnTo>
                <a:lnTo>
                  <a:pt x="287" y="534"/>
                </a:lnTo>
                <a:lnTo>
                  <a:pt x="287" y="534"/>
                </a:lnTo>
                <a:lnTo>
                  <a:pt x="273" y="506"/>
                </a:lnTo>
                <a:lnTo>
                  <a:pt x="262" y="483"/>
                </a:lnTo>
                <a:lnTo>
                  <a:pt x="255" y="465"/>
                </a:lnTo>
                <a:lnTo>
                  <a:pt x="255" y="465"/>
                </a:lnTo>
                <a:lnTo>
                  <a:pt x="253" y="455"/>
                </a:lnTo>
                <a:lnTo>
                  <a:pt x="251" y="443"/>
                </a:lnTo>
                <a:lnTo>
                  <a:pt x="249" y="412"/>
                </a:lnTo>
                <a:lnTo>
                  <a:pt x="249" y="382"/>
                </a:lnTo>
                <a:lnTo>
                  <a:pt x="248" y="363"/>
                </a:lnTo>
                <a:lnTo>
                  <a:pt x="248" y="363"/>
                </a:lnTo>
                <a:lnTo>
                  <a:pt x="243" y="323"/>
                </a:lnTo>
                <a:lnTo>
                  <a:pt x="240" y="294"/>
                </a:lnTo>
                <a:lnTo>
                  <a:pt x="248" y="312"/>
                </a:lnTo>
                <a:lnTo>
                  <a:pt x="251" y="319"/>
                </a:lnTo>
                <a:lnTo>
                  <a:pt x="251" y="319"/>
                </a:lnTo>
                <a:lnTo>
                  <a:pt x="251" y="320"/>
                </a:lnTo>
                <a:lnTo>
                  <a:pt x="251" y="323"/>
                </a:lnTo>
                <a:lnTo>
                  <a:pt x="251" y="323"/>
                </a:lnTo>
                <a:lnTo>
                  <a:pt x="251" y="324"/>
                </a:lnTo>
                <a:lnTo>
                  <a:pt x="254" y="325"/>
                </a:lnTo>
                <a:lnTo>
                  <a:pt x="262" y="326"/>
                </a:lnTo>
                <a:lnTo>
                  <a:pt x="262" y="326"/>
                </a:lnTo>
                <a:lnTo>
                  <a:pt x="267" y="326"/>
                </a:lnTo>
                <a:lnTo>
                  <a:pt x="271" y="325"/>
                </a:lnTo>
                <a:lnTo>
                  <a:pt x="280" y="319"/>
                </a:lnTo>
                <a:lnTo>
                  <a:pt x="280" y="319"/>
                </a:lnTo>
                <a:lnTo>
                  <a:pt x="283" y="318"/>
                </a:lnTo>
                <a:lnTo>
                  <a:pt x="284" y="314"/>
                </a:lnTo>
                <a:lnTo>
                  <a:pt x="285" y="308"/>
                </a:lnTo>
                <a:lnTo>
                  <a:pt x="285" y="300"/>
                </a:lnTo>
                <a:lnTo>
                  <a:pt x="284" y="294"/>
                </a:lnTo>
                <a:lnTo>
                  <a:pt x="284" y="294"/>
                </a:lnTo>
                <a:lnTo>
                  <a:pt x="283" y="291"/>
                </a:lnTo>
                <a:lnTo>
                  <a:pt x="280" y="289"/>
                </a:lnTo>
                <a:lnTo>
                  <a:pt x="275" y="284"/>
                </a:lnTo>
                <a:lnTo>
                  <a:pt x="269" y="279"/>
                </a:lnTo>
                <a:lnTo>
                  <a:pt x="255" y="283"/>
                </a:lnTo>
                <a:lnTo>
                  <a:pt x="240" y="254"/>
                </a:lnTo>
                <a:lnTo>
                  <a:pt x="244" y="243"/>
                </a:lnTo>
                <a:lnTo>
                  <a:pt x="244" y="243"/>
                </a:lnTo>
                <a:lnTo>
                  <a:pt x="240" y="225"/>
                </a:lnTo>
                <a:lnTo>
                  <a:pt x="240" y="225"/>
                </a:lnTo>
                <a:lnTo>
                  <a:pt x="238" y="218"/>
                </a:lnTo>
                <a:lnTo>
                  <a:pt x="234" y="209"/>
                </a:lnTo>
                <a:lnTo>
                  <a:pt x="230" y="200"/>
                </a:lnTo>
                <a:lnTo>
                  <a:pt x="211" y="178"/>
                </a:lnTo>
                <a:lnTo>
                  <a:pt x="367" y="57"/>
                </a:lnTo>
                <a:lnTo>
                  <a:pt x="367" y="57"/>
                </a:lnTo>
                <a:lnTo>
                  <a:pt x="361" y="53"/>
                </a:lnTo>
                <a:lnTo>
                  <a:pt x="356" y="48"/>
                </a:lnTo>
                <a:lnTo>
                  <a:pt x="349" y="39"/>
                </a:lnTo>
                <a:lnTo>
                  <a:pt x="349" y="39"/>
                </a:lnTo>
                <a:lnTo>
                  <a:pt x="345" y="34"/>
                </a:lnTo>
                <a:lnTo>
                  <a:pt x="343" y="30"/>
                </a:lnTo>
                <a:lnTo>
                  <a:pt x="339" y="19"/>
                </a:lnTo>
                <a:lnTo>
                  <a:pt x="338" y="10"/>
                </a:lnTo>
                <a:lnTo>
                  <a:pt x="338" y="7"/>
                </a:lnTo>
                <a:lnTo>
                  <a:pt x="248" y="0"/>
                </a:lnTo>
                <a:lnTo>
                  <a:pt x="116" y="65"/>
                </a:lnTo>
                <a:lnTo>
                  <a:pt x="33" y="130"/>
                </a:lnTo>
                <a:lnTo>
                  <a:pt x="0" y="196"/>
                </a:lnTo>
                <a:lnTo>
                  <a:pt x="4" y="294"/>
                </a:lnTo>
                <a:close/>
                <a:moveTo>
                  <a:pt x="237" y="258"/>
                </a:moveTo>
                <a:lnTo>
                  <a:pt x="248" y="287"/>
                </a:lnTo>
                <a:lnTo>
                  <a:pt x="240" y="287"/>
                </a:lnTo>
                <a:lnTo>
                  <a:pt x="237" y="258"/>
                </a:lnTo>
                <a:close/>
                <a:moveTo>
                  <a:pt x="170" y="552"/>
                </a:moveTo>
                <a:lnTo>
                  <a:pt x="170" y="552"/>
                </a:lnTo>
                <a:lnTo>
                  <a:pt x="174" y="550"/>
                </a:lnTo>
                <a:lnTo>
                  <a:pt x="179" y="548"/>
                </a:lnTo>
                <a:lnTo>
                  <a:pt x="186" y="548"/>
                </a:lnTo>
                <a:lnTo>
                  <a:pt x="186" y="548"/>
                </a:lnTo>
                <a:lnTo>
                  <a:pt x="196" y="550"/>
                </a:lnTo>
                <a:lnTo>
                  <a:pt x="198" y="550"/>
                </a:lnTo>
                <a:lnTo>
                  <a:pt x="201" y="552"/>
                </a:lnTo>
                <a:lnTo>
                  <a:pt x="201" y="552"/>
                </a:lnTo>
                <a:lnTo>
                  <a:pt x="202" y="553"/>
                </a:lnTo>
                <a:lnTo>
                  <a:pt x="205" y="554"/>
                </a:lnTo>
                <a:lnTo>
                  <a:pt x="215" y="556"/>
                </a:lnTo>
                <a:lnTo>
                  <a:pt x="215" y="556"/>
                </a:lnTo>
                <a:lnTo>
                  <a:pt x="224" y="557"/>
                </a:lnTo>
                <a:lnTo>
                  <a:pt x="228" y="558"/>
                </a:lnTo>
                <a:lnTo>
                  <a:pt x="230" y="558"/>
                </a:lnTo>
                <a:lnTo>
                  <a:pt x="230" y="559"/>
                </a:lnTo>
                <a:lnTo>
                  <a:pt x="230" y="559"/>
                </a:lnTo>
                <a:lnTo>
                  <a:pt x="230" y="563"/>
                </a:lnTo>
                <a:lnTo>
                  <a:pt x="232" y="570"/>
                </a:lnTo>
                <a:lnTo>
                  <a:pt x="234" y="579"/>
                </a:lnTo>
                <a:lnTo>
                  <a:pt x="234" y="582"/>
                </a:lnTo>
                <a:lnTo>
                  <a:pt x="233" y="585"/>
                </a:lnTo>
                <a:lnTo>
                  <a:pt x="233" y="585"/>
                </a:lnTo>
                <a:lnTo>
                  <a:pt x="226" y="593"/>
                </a:lnTo>
                <a:lnTo>
                  <a:pt x="222" y="599"/>
                </a:lnTo>
                <a:lnTo>
                  <a:pt x="222" y="599"/>
                </a:lnTo>
                <a:lnTo>
                  <a:pt x="215" y="609"/>
                </a:lnTo>
                <a:lnTo>
                  <a:pt x="208" y="621"/>
                </a:lnTo>
                <a:lnTo>
                  <a:pt x="208" y="621"/>
                </a:lnTo>
                <a:lnTo>
                  <a:pt x="204" y="630"/>
                </a:lnTo>
                <a:lnTo>
                  <a:pt x="199" y="646"/>
                </a:lnTo>
                <a:lnTo>
                  <a:pt x="193" y="668"/>
                </a:lnTo>
                <a:lnTo>
                  <a:pt x="181" y="668"/>
                </a:lnTo>
                <a:lnTo>
                  <a:pt x="156" y="737"/>
                </a:lnTo>
                <a:lnTo>
                  <a:pt x="145" y="751"/>
                </a:lnTo>
                <a:lnTo>
                  <a:pt x="156" y="682"/>
                </a:lnTo>
                <a:lnTo>
                  <a:pt x="145" y="682"/>
                </a:lnTo>
                <a:lnTo>
                  <a:pt x="145" y="682"/>
                </a:lnTo>
                <a:lnTo>
                  <a:pt x="148" y="662"/>
                </a:lnTo>
                <a:lnTo>
                  <a:pt x="152" y="624"/>
                </a:lnTo>
                <a:lnTo>
                  <a:pt x="152" y="624"/>
                </a:lnTo>
                <a:lnTo>
                  <a:pt x="157" y="605"/>
                </a:lnTo>
                <a:lnTo>
                  <a:pt x="160" y="592"/>
                </a:lnTo>
                <a:lnTo>
                  <a:pt x="160" y="592"/>
                </a:lnTo>
                <a:lnTo>
                  <a:pt x="167" y="568"/>
                </a:lnTo>
                <a:lnTo>
                  <a:pt x="170" y="552"/>
                </a:lnTo>
                <a:lnTo>
                  <a:pt x="170" y="5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8">
            <a:extLst>
              <a:ext uri="{FF2B5EF4-FFF2-40B4-BE49-F238E27FC236}">
                <a16:creationId xmlns:a16="http://schemas.microsoft.com/office/drawing/2014/main" id="{EEA06A4D-DEC0-42C2-82A2-B916D2C4D48B}"/>
              </a:ext>
            </a:extLst>
          </p:cNvPr>
          <p:cNvSpPr>
            <a:spLocks noEditPoints="1"/>
          </p:cNvSpPr>
          <p:nvPr/>
        </p:nvSpPr>
        <p:spPr bwMode="auto">
          <a:xfrm>
            <a:off x="825798" y="4619688"/>
            <a:ext cx="767999" cy="1687746"/>
          </a:xfrm>
          <a:custGeom>
            <a:avLst/>
            <a:gdLst>
              <a:gd name="T0" fmla="*/ 70 w 415"/>
              <a:gd name="T1" fmla="*/ 274 h 912"/>
              <a:gd name="T2" fmla="*/ 83 w 415"/>
              <a:gd name="T3" fmla="*/ 279 h 912"/>
              <a:gd name="T4" fmla="*/ 81 w 415"/>
              <a:gd name="T5" fmla="*/ 286 h 912"/>
              <a:gd name="T6" fmla="*/ 93 w 415"/>
              <a:gd name="T7" fmla="*/ 292 h 912"/>
              <a:gd name="T8" fmla="*/ 133 w 415"/>
              <a:gd name="T9" fmla="*/ 357 h 912"/>
              <a:gd name="T10" fmla="*/ 183 w 415"/>
              <a:gd name="T11" fmla="*/ 442 h 912"/>
              <a:gd name="T12" fmla="*/ 220 w 415"/>
              <a:gd name="T13" fmla="*/ 595 h 912"/>
              <a:gd name="T14" fmla="*/ 250 w 415"/>
              <a:gd name="T15" fmla="*/ 689 h 912"/>
              <a:gd name="T16" fmla="*/ 249 w 415"/>
              <a:gd name="T17" fmla="*/ 819 h 912"/>
              <a:gd name="T18" fmla="*/ 204 w 415"/>
              <a:gd name="T19" fmla="*/ 864 h 912"/>
              <a:gd name="T20" fmla="*/ 196 w 415"/>
              <a:gd name="T21" fmla="*/ 872 h 912"/>
              <a:gd name="T22" fmla="*/ 217 w 415"/>
              <a:gd name="T23" fmla="*/ 897 h 912"/>
              <a:gd name="T24" fmla="*/ 246 w 415"/>
              <a:gd name="T25" fmla="*/ 912 h 912"/>
              <a:gd name="T26" fmla="*/ 338 w 415"/>
              <a:gd name="T27" fmla="*/ 848 h 912"/>
              <a:gd name="T28" fmla="*/ 332 w 415"/>
              <a:gd name="T29" fmla="*/ 841 h 912"/>
              <a:gd name="T30" fmla="*/ 315 w 415"/>
              <a:gd name="T31" fmla="*/ 742 h 912"/>
              <a:gd name="T32" fmla="*/ 302 w 415"/>
              <a:gd name="T33" fmla="*/ 644 h 912"/>
              <a:gd name="T34" fmla="*/ 304 w 415"/>
              <a:gd name="T35" fmla="*/ 505 h 912"/>
              <a:gd name="T36" fmla="*/ 345 w 415"/>
              <a:gd name="T37" fmla="*/ 458 h 912"/>
              <a:gd name="T38" fmla="*/ 409 w 415"/>
              <a:gd name="T39" fmla="*/ 431 h 912"/>
              <a:gd name="T40" fmla="*/ 413 w 415"/>
              <a:gd name="T41" fmla="*/ 351 h 912"/>
              <a:gd name="T42" fmla="*/ 409 w 415"/>
              <a:gd name="T43" fmla="*/ 257 h 912"/>
              <a:gd name="T44" fmla="*/ 335 w 415"/>
              <a:gd name="T45" fmla="*/ 263 h 912"/>
              <a:gd name="T46" fmla="*/ 338 w 415"/>
              <a:gd name="T47" fmla="*/ 226 h 912"/>
              <a:gd name="T48" fmla="*/ 335 w 415"/>
              <a:gd name="T49" fmla="*/ 148 h 912"/>
              <a:gd name="T50" fmla="*/ 314 w 415"/>
              <a:gd name="T51" fmla="*/ 54 h 912"/>
              <a:gd name="T52" fmla="*/ 279 w 415"/>
              <a:gd name="T53" fmla="*/ 1 h 912"/>
              <a:gd name="T54" fmla="*/ 233 w 415"/>
              <a:gd name="T55" fmla="*/ 12 h 912"/>
              <a:gd name="T56" fmla="*/ 194 w 415"/>
              <a:gd name="T57" fmla="*/ 37 h 912"/>
              <a:gd name="T58" fmla="*/ 202 w 415"/>
              <a:gd name="T59" fmla="*/ 71 h 912"/>
              <a:gd name="T60" fmla="*/ 202 w 415"/>
              <a:gd name="T61" fmla="*/ 47 h 912"/>
              <a:gd name="T62" fmla="*/ 204 w 415"/>
              <a:gd name="T63" fmla="*/ 70 h 912"/>
              <a:gd name="T64" fmla="*/ 204 w 415"/>
              <a:gd name="T65" fmla="*/ 95 h 912"/>
              <a:gd name="T66" fmla="*/ 208 w 415"/>
              <a:gd name="T67" fmla="*/ 109 h 912"/>
              <a:gd name="T68" fmla="*/ 210 w 415"/>
              <a:gd name="T69" fmla="*/ 118 h 912"/>
              <a:gd name="T70" fmla="*/ 214 w 415"/>
              <a:gd name="T71" fmla="*/ 133 h 912"/>
              <a:gd name="T72" fmla="*/ 216 w 415"/>
              <a:gd name="T73" fmla="*/ 195 h 912"/>
              <a:gd name="T74" fmla="*/ 182 w 415"/>
              <a:gd name="T75" fmla="*/ 246 h 912"/>
              <a:gd name="T76" fmla="*/ 111 w 415"/>
              <a:gd name="T77" fmla="*/ 242 h 912"/>
              <a:gd name="T78" fmla="*/ 99 w 415"/>
              <a:gd name="T79" fmla="*/ 199 h 912"/>
              <a:gd name="T80" fmla="*/ 89 w 415"/>
              <a:gd name="T81" fmla="*/ 189 h 912"/>
              <a:gd name="T82" fmla="*/ 58 w 415"/>
              <a:gd name="T83" fmla="*/ 142 h 912"/>
              <a:gd name="T84" fmla="*/ 44 w 415"/>
              <a:gd name="T85" fmla="*/ 117 h 912"/>
              <a:gd name="T86" fmla="*/ 7 w 415"/>
              <a:gd name="T87" fmla="*/ 109 h 912"/>
              <a:gd name="T88" fmla="*/ 4 w 415"/>
              <a:gd name="T89" fmla="*/ 140 h 912"/>
              <a:gd name="T90" fmla="*/ 15 w 415"/>
              <a:gd name="T91" fmla="*/ 136 h 912"/>
              <a:gd name="T92" fmla="*/ 21 w 415"/>
              <a:gd name="T93" fmla="*/ 117 h 912"/>
              <a:gd name="T94" fmla="*/ 48 w 415"/>
              <a:gd name="T95" fmla="*/ 139 h 912"/>
              <a:gd name="T96" fmla="*/ 60 w 415"/>
              <a:gd name="T97" fmla="*/ 171 h 912"/>
              <a:gd name="T98" fmla="*/ 52 w 415"/>
              <a:gd name="T99" fmla="*/ 211 h 912"/>
              <a:gd name="T100" fmla="*/ 41 w 415"/>
              <a:gd name="T101" fmla="*/ 242 h 912"/>
              <a:gd name="T102" fmla="*/ 65 w 415"/>
              <a:gd name="T103" fmla="*/ 261 h 912"/>
              <a:gd name="T104" fmla="*/ 65 w 415"/>
              <a:gd name="T105" fmla="*/ 270 h 912"/>
              <a:gd name="T106" fmla="*/ 70 w 415"/>
              <a:gd name="T107" fmla="*/ 298 h 912"/>
              <a:gd name="T108" fmla="*/ 136 w 415"/>
              <a:gd name="T109" fmla="*/ 305 h 912"/>
              <a:gd name="T110" fmla="*/ 155 w 415"/>
              <a:gd name="T111" fmla="*/ 323 h 912"/>
              <a:gd name="T112" fmla="*/ 177 w 415"/>
              <a:gd name="T113" fmla="*/ 382 h 912"/>
              <a:gd name="T114" fmla="*/ 136 w 415"/>
              <a:gd name="T115" fmla="*/ 305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5" h="912">
                <a:moveTo>
                  <a:pt x="65" y="282"/>
                </a:moveTo>
                <a:lnTo>
                  <a:pt x="65" y="282"/>
                </a:lnTo>
                <a:lnTo>
                  <a:pt x="66" y="279"/>
                </a:lnTo>
                <a:lnTo>
                  <a:pt x="68" y="276"/>
                </a:lnTo>
                <a:lnTo>
                  <a:pt x="70" y="274"/>
                </a:lnTo>
                <a:lnTo>
                  <a:pt x="70" y="274"/>
                </a:lnTo>
                <a:lnTo>
                  <a:pt x="70" y="274"/>
                </a:lnTo>
                <a:lnTo>
                  <a:pt x="70" y="274"/>
                </a:lnTo>
                <a:lnTo>
                  <a:pt x="70" y="274"/>
                </a:lnTo>
                <a:lnTo>
                  <a:pt x="74" y="276"/>
                </a:lnTo>
                <a:lnTo>
                  <a:pt x="74" y="276"/>
                </a:lnTo>
                <a:lnTo>
                  <a:pt x="79" y="277"/>
                </a:lnTo>
                <a:lnTo>
                  <a:pt x="81" y="279"/>
                </a:lnTo>
                <a:lnTo>
                  <a:pt x="83" y="279"/>
                </a:lnTo>
                <a:lnTo>
                  <a:pt x="87" y="276"/>
                </a:lnTo>
                <a:lnTo>
                  <a:pt x="87" y="276"/>
                </a:lnTo>
                <a:lnTo>
                  <a:pt x="82" y="280"/>
                </a:lnTo>
                <a:lnTo>
                  <a:pt x="80" y="281"/>
                </a:lnTo>
                <a:lnTo>
                  <a:pt x="80" y="284"/>
                </a:lnTo>
                <a:lnTo>
                  <a:pt x="80" y="284"/>
                </a:lnTo>
                <a:lnTo>
                  <a:pt x="81" y="286"/>
                </a:lnTo>
                <a:lnTo>
                  <a:pt x="83" y="287"/>
                </a:lnTo>
                <a:lnTo>
                  <a:pt x="86" y="288"/>
                </a:lnTo>
                <a:lnTo>
                  <a:pt x="95" y="288"/>
                </a:lnTo>
                <a:lnTo>
                  <a:pt x="95" y="288"/>
                </a:lnTo>
                <a:lnTo>
                  <a:pt x="93" y="290"/>
                </a:lnTo>
                <a:lnTo>
                  <a:pt x="93" y="291"/>
                </a:lnTo>
                <a:lnTo>
                  <a:pt x="93" y="292"/>
                </a:lnTo>
                <a:lnTo>
                  <a:pt x="93" y="292"/>
                </a:lnTo>
                <a:lnTo>
                  <a:pt x="97" y="293"/>
                </a:lnTo>
                <a:lnTo>
                  <a:pt x="100" y="293"/>
                </a:lnTo>
                <a:lnTo>
                  <a:pt x="105" y="294"/>
                </a:lnTo>
                <a:lnTo>
                  <a:pt x="105" y="294"/>
                </a:lnTo>
                <a:lnTo>
                  <a:pt x="121" y="329"/>
                </a:lnTo>
                <a:lnTo>
                  <a:pt x="133" y="357"/>
                </a:lnTo>
                <a:lnTo>
                  <a:pt x="142" y="376"/>
                </a:lnTo>
                <a:lnTo>
                  <a:pt x="142" y="376"/>
                </a:lnTo>
                <a:lnTo>
                  <a:pt x="168" y="420"/>
                </a:lnTo>
                <a:lnTo>
                  <a:pt x="168" y="420"/>
                </a:lnTo>
                <a:lnTo>
                  <a:pt x="175" y="428"/>
                </a:lnTo>
                <a:lnTo>
                  <a:pt x="183" y="442"/>
                </a:lnTo>
                <a:lnTo>
                  <a:pt x="183" y="442"/>
                </a:lnTo>
                <a:lnTo>
                  <a:pt x="187" y="450"/>
                </a:lnTo>
                <a:lnTo>
                  <a:pt x="188" y="452"/>
                </a:lnTo>
                <a:lnTo>
                  <a:pt x="190" y="455"/>
                </a:lnTo>
                <a:lnTo>
                  <a:pt x="190" y="455"/>
                </a:lnTo>
                <a:lnTo>
                  <a:pt x="199" y="463"/>
                </a:lnTo>
                <a:lnTo>
                  <a:pt x="199" y="463"/>
                </a:lnTo>
                <a:lnTo>
                  <a:pt x="220" y="595"/>
                </a:lnTo>
                <a:lnTo>
                  <a:pt x="220" y="595"/>
                </a:lnTo>
                <a:lnTo>
                  <a:pt x="224" y="609"/>
                </a:lnTo>
                <a:lnTo>
                  <a:pt x="235" y="635"/>
                </a:lnTo>
                <a:lnTo>
                  <a:pt x="245" y="659"/>
                </a:lnTo>
                <a:lnTo>
                  <a:pt x="249" y="670"/>
                </a:lnTo>
                <a:lnTo>
                  <a:pt x="249" y="670"/>
                </a:lnTo>
                <a:lnTo>
                  <a:pt x="250" y="689"/>
                </a:lnTo>
                <a:lnTo>
                  <a:pt x="252" y="733"/>
                </a:lnTo>
                <a:lnTo>
                  <a:pt x="256" y="778"/>
                </a:lnTo>
                <a:lnTo>
                  <a:pt x="257" y="801"/>
                </a:lnTo>
                <a:lnTo>
                  <a:pt x="257" y="801"/>
                </a:lnTo>
                <a:lnTo>
                  <a:pt x="255" y="807"/>
                </a:lnTo>
                <a:lnTo>
                  <a:pt x="252" y="813"/>
                </a:lnTo>
                <a:lnTo>
                  <a:pt x="249" y="819"/>
                </a:lnTo>
                <a:lnTo>
                  <a:pt x="249" y="819"/>
                </a:lnTo>
                <a:lnTo>
                  <a:pt x="238" y="835"/>
                </a:lnTo>
                <a:lnTo>
                  <a:pt x="226" y="853"/>
                </a:lnTo>
                <a:lnTo>
                  <a:pt x="226" y="853"/>
                </a:lnTo>
                <a:lnTo>
                  <a:pt x="210" y="864"/>
                </a:lnTo>
                <a:lnTo>
                  <a:pt x="210" y="864"/>
                </a:lnTo>
                <a:lnTo>
                  <a:pt x="204" y="864"/>
                </a:lnTo>
                <a:lnTo>
                  <a:pt x="199" y="864"/>
                </a:lnTo>
                <a:lnTo>
                  <a:pt x="196" y="864"/>
                </a:lnTo>
                <a:lnTo>
                  <a:pt x="196" y="864"/>
                </a:lnTo>
                <a:lnTo>
                  <a:pt x="194" y="866"/>
                </a:lnTo>
                <a:lnTo>
                  <a:pt x="194" y="867"/>
                </a:lnTo>
                <a:lnTo>
                  <a:pt x="196" y="872"/>
                </a:lnTo>
                <a:lnTo>
                  <a:pt x="196" y="872"/>
                </a:lnTo>
                <a:lnTo>
                  <a:pt x="198" y="877"/>
                </a:lnTo>
                <a:lnTo>
                  <a:pt x="198" y="878"/>
                </a:lnTo>
                <a:lnTo>
                  <a:pt x="202" y="885"/>
                </a:lnTo>
                <a:lnTo>
                  <a:pt x="205" y="890"/>
                </a:lnTo>
                <a:lnTo>
                  <a:pt x="217" y="890"/>
                </a:lnTo>
                <a:lnTo>
                  <a:pt x="220" y="896"/>
                </a:lnTo>
                <a:lnTo>
                  <a:pt x="217" y="897"/>
                </a:lnTo>
                <a:lnTo>
                  <a:pt x="217" y="897"/>
                </a:lnTo>
                <a:lnTo>
                  <a:pt x="221" y="904"/>
                </a:lnTo>
                <a:lnTo>
                  <a:pt x="224" y="908"/>
                </a:lnTo>
                <a:lnTo>
                  <a:pt x="227" y="912"/>
                </a:lnTo>
                <a:lnTo>
                  <a:pt x="227" y="912"/>
                </a:lnTo>
                <a:lnTo>
                  <a:pt x="233" y="912"/>
                </a:lnTo>
                <a:lnTo>
                  <a:pt x="246" y="912"/>
                </a:lnTo>
                <a:lnTo>
                  <a:pt x="282" y="910"/>
                </a:lnTo>
                <a:lnTo>
                  <a:pt x="335" y="906"/>
                </a:lnTo>
                <a:lnTo>
                  <a:pt x="335" y="906"/>
                </a:lnTo>
                <a:lnTo>
                  <a:pt x="344" y="853"/>
                </a:lnTo>
                <a:lnTo>
                  <a:pt x="344" y="853"/>
                </a:lnTo>
                <a:lnTo>
                  <a:pt x="340" y="850"/>
                </a:lnTo>
                <a:lnTo>
                  <a:pt x="338" y="848"/>
                </a:lnTo>
                <a:lnTo>
                  <a:pt x="338" y="848"/>
                </a:lnTo>
                <a:lnTo>
                  <a:pt x="334" y="848"/>
                </a:lnTo>
                <a:lnTo>
                  <a:pt x="332" y="848"/>
                </a:lnTo>
                <a:lnTo>
                  <a:pt x="332" y="848"/>
                </a:lnTo>
                <a:lnTo>
                  <a:pt x="332" y="846"/>
                </a:lnTo>
                <a:lnTo>
                  <a:pt x="332" y="841"/>
                </a:lnTo>
                <a:lnTo>
                  <a:pt x="332" y="841"/>
                </a:lnTo>
                <a:lnTo>
                  <a:pt x="331" y="838"/>
                </a:lnTo>
                <a:lnTo>
                  <a:pt x="329" y="835"/>
                </a:lnTo>
                <a:lnTo>
                  <a:pt x="329" y="835"/>
                </a:lnTo>
                <a:lnTo>
                  <a:pt x="320" y="821"/>
                </a:lnTo>
                <a:lnTo>
                  <a:pt x="314" y="750"/>
                </a:lnTo>
                <a:lnTo>
                  <a:pt x="314" y="750"/>
                </a:lnTo>
                <a:lnTo>
                  <a:pt x="315" y="742"/>
                </a:lnTo>
                <a:lnTo>
                  <a:pt x="316" y="723"/>
                </a:lnTo>
                <a:lnTo>
                  <a:pt x="316" y="711"/>
                </a:lnTo>
                <a:lnTo>
                  <a:pt x="316" y="698"/>
                </a:lnTo>
                <a:lnTo>
                  <a:pt x="315" y="686"/>
                </a:lnTo>
                <a:lnTo>
                  <a:pt x="311" y="676"/>
                </a:lnTo>
                <a:lnTo>
                  <a:pt x="311" y="676"/>
                </a:lnTo>
                <a:lnTo>
                  <a:pt x="302" y="644"/>
                </a:lnTo>
                <a:lnTo>
                  <a:pt x="299" y="633"/>
                </a:lnTo>
                <a:lnTo>
                  <a:pt x="298" y="625"/>
                </a:lnTo>
                <a:lnTo>
                  <a:pt x="298" y="625"/>
                </a:lnTo>
                <a:lnTo>
                  <a:pt x="298" y="569"/>
                </a:lnTo>
                <a:lnTo>
                  <a:pt x="298" y="522"/>
                </a:lnTo>
                <a:lnTo>
                  <a:pt x="298" y="522"/>
                </a:lnTo>
                <a:lnTo>
                  <a:pt x="304" y="505"/>
                </a:lnTo>
                <a:lnTo>
                  <a:pt x="309" y="492"/>
                </a:lnTo>
                <a:lnTo>
                  <a:pt x="314" y="483"/>
                </a:lnTo>
                <a:lnTo>
                  <a:pt x="314" y="483"/>
                </a:lnTo>
                <a:lnTo>
                  <a:pt x="323" y="468"/>
                </a:lnTo>
                <a:lnTo>
                  <a:pt x="329" y="460"/>
                </a:lnTo>
                <a:lnTo>
                  <a:pt x="329" y="460"/>
                </a:lnTo>
                <a:lnTo>
                  <a:pt x="345" y="458"/>
                </a:lnTo>
                <a:lnTo>
                  <a:pt x="358" y="457"/>
                </a:lnTo>
                <a:lnTo>
                  <a:pt x="370" y="455"/>
                </a:lnTo>
                <a:lnTo>
                  <a:pt x="370" y="455"/>
                </a:lnTo>
                <a:lnTo>
                  <a:pt x="376" y="454"/>
                </a:lnTo>
                <a:lnTo>
                  <a:pt x="384" y="450"/>
                </a:lnTo>
                <a:lnTo>
                  <a:pt x="397" y="440"/>
                </a:lnTo>
                <a:lnTo>
                  <a:pt x="409" y="431"/>
                </a:lnTo>
                <a:lnTo>
                  <a:pt x="413" y="426"/>
                </a:lnTo>
                <a:lnTo>
                  <a:pt x="414" y="422"/>
                </a:lnTo>
                <a:lnTo>
                  <a:pt x="414" y="422"/>
                </a:lnTo>
                <a:lnTo>
                  <a:pt x="415" y="409"/>
                </a:lnTo>
                <a:lnTo>
                  <a:pt x="414" y="390"/>
                </a:lnTo>
                <a:lnTo>
                  <a:pt x="413" y="351"/>
                </a:lnTo>
                <a:lnTo>
                  <a:pt x="413" y="351"/>
                </a:lnTo>
                <a:lnTo>
                  <a:pt x="410" y="308"/>
                </a:lnTo>
                <a:lnTo>
                  <a:pt x="410" y="285"/>
                </a:lnTo>
                <a:lnTo>
                  <a:pt x="410" y="270"/>
                </a:lnTo>
                <a:lnTo>
                  <a:pt x="410" y="270"/>
                </a:lnTo>
                <a:lnTo>
                  <a:pt x="411" y="263"/>
                </a:lnTo>
                <a:lnTo>
                  <a:pt x="411" y="259"/>
                </a:lnTo>
                <a:lnTo>
                  <a:pt x="409" y="257"/>
                </a:lnTo>
                <a:lnTo>
                  <a:pt x="407" y="257"/>
                </a:lnTo>
                <a:lnTo>
                  <a:pt x="407" y="257"/>
                </a:lnTo>
                <a:lnTo>
                  <a:pt x="374" y="259"/>
                </a:lnTo>
                <a:lnTo>
                  <a:pt x="341" y="263"/>
                </a:lnTo>
                <a:lnTo>
                  <a:pt x="341" y="263"/>
                </a:lnTo>
                <a:lnTo>
                  <a:pt x="338" y="263"/>
                </a:lnTo>
                <a:lnTo>
                  <a:pt x="335" y="263"/>
                </a:lnTo>
                <a:lnTo>
                  <a:pt x="332" y="263"/>
                </a:lnTo>
                <a:lnTo>
                  <a:pt x="332" y="233"/>
                </a:lnTo>
                <a:lnTo>
                  <a:pt x="332" y="233"/>
                </a:lnTo>
                <a:lnTo>
                  <a:pt x="332" y="234"/>
                </a:lnTo>
                <a:lnTo>
                  <a:pt x="333" y="234"/>
                </a:lnTo>
                <a:lnTo>
                  <a:pt x="335" y="232"/>
                </a:lnTo>
                <a:lnTo>
                  <a:pt x="338" y="226"/>
                </a:lnTo>
                <a:lnTo>
                  <a:pt x="338" y="226"/>
                </a:lnTo>
                <a:lnTo>
                  <a:pt x="339" y="211"/>
                </a:lnTo>
                <a:lnTo>
                  <a:pt x="340" y="194"/>
                </a:lnTo>
                <a:lnTo>
                  <a:pt x="339" y="167"/>
                </a:lnTo>
                <a:lnTo>
                  <a:pt x="339" y="167"/>
                </a:lnTo>
                <a:lnTo>
                  <a:pt x="338" y="158"/>
                </a:lnTo>
                <a:lnTo>
                  <a:pt x="335" y="148"/>
                </a:lnTo>
                <a:lnTo>
                  <a:pt x="333" y="138"/>
                </a:lnTo>
                <a:lnTo>
                  <a:pt x="332" y="127"/>
                </a:lnTo>
                <a:lnTo>
                  <a:pt x="332" y="127"/>
                </a:lnTo>
                <a:lnTo>
                  <a:pt x="329" y="111"/>
                </a:lnTo>
                <a:lnTo>
                  <a:pt x="323" y="92"/>
                </a:lnTo>
                <a:lnTo>
                  <a:pt x="314" y="54"/>
                </a:lnTo>
                <a:lnTo>
                  <a:pt x="314" y="54"/>
                </a:lnTo>
                <a:lnTo>
                  <a:pt x="309" y="37"/>
                </a:lnTo>
                <a:lnTo>
                  <a:pt x="305" y="29"/>
                </a:lnTo>
                <a:lnTo>
                  <a:pt x="300" y="22"/>
                </a:lnTo>
                <a:lnTo>
                  <a:pt x="296" y="15"/>
                </a:lnTo>
                <a:lnTo>
                  <a:pt x="291" y="8"/>
                </a:lnTo>
                <a:lnTo>
                  <a:pt x="285" y="4"/>
                </a:lnTo>
                <a:lnTo>
                  <a:pt x="279" y="1"/>
                </a:lnTo>
                <a:lnTo>
                  <a:pt x="279" y="1"/>
                </a:lnTo>
                <a:lnTo>
                  <a:pt x="272" y="0"/>
                </a:lnTo>
                <a:lnTo>
                  <a:pt x="265" y="0"/>
                </a:lnTo>
                <a:lnTo>
                  <a:pt x="261" y="1"/>
                </a:lnTo>
                <a:lnTo>
                  <a:pt x="255" y="4"/>
                </a:lnTo>
                <a:lnTo>
                  <a:pt x="244" y="7"/>
                </a:lnTo>
                <a:lnTo>
                  <a:pt x="233" y="12"/>
                </a:lnTo>
                <a:lnTo>
                  <a:pt x="233" y="12"/>
                </a:lnTo>
                <a:lnTo>
                  <a:pt x="214" y="22"/>
                </a:lnTo>
                <a:lnTo>
                  <a:pt x="208" y="25"/>
                </a:lnTo>
                <a:lnTo>
                  <a:pt x="204" y="28"/>
                </a:lnTo>
                <a:lnTo>
                  <a:pt x="204" y="28"/>
                </a:lnTo>
                <a:lnTo>
                  <a:pt x="200" y="31"/>
                </a:lnTo>
                <a:lnTo>
                  <a:pt x="194" y="37"/>
                </a:lnTo>
                <a:lnTo>
                  <a:pt x="191" y="43"/>
                </a:lnTo>
                <a:lnTo>
                  <a:pt x="190" y="46"/>
                </a:lnTo>
                <a:lnTo>
                  <a:pt x="190" y="49"/>
                </a:lnTo>
                <a:lnTo>
                  <a:pt x="190" y="49"/>
                </a:lnTo>
                <a:lnTo>
                  <a:pt x="193" y="58"/>
                </a:lnTo>
                <a:lnTo>
                  <a:pt x="197" y="64"/>
                </a:lnTo>
                <a:lnTo>
                  <a:pt x="202" y="71"/>
                </a:lnTo>
                <a:lnTo>
                  <a:pt x="202" y="71"/>
                </a:lnTo>
                <a:lnTo>
                  <a:pt x="199" y="65"/>
                </a:lnTo>
                <a:lnTo>
                  <a:pt x="198" y="60"/>
                </a:lnTo>
                <a:lnTo>
                  <a:pt x="198" y="56"/>
                </a:lnTo>
                <a:lnTo>
                  <a:pt x="198" y="56"/>
                </a:lnTo>
                <a:lnTo>
                  <a:pt x="199" y="52"/>
                </a:lnTo>
                <a:lnTo>
                  <a:pt x="202" y="47"/>
                </a:lnTo>
                <a:lnTo>
                  <a:pt x="205" y="42"/>
                </a:lnTo>
                <a:lnTo>
                  <a:pt x="205" y="42"/>
                </a:lnTo>
                <a:lnTo>
                  <a:pt x="204" y="48"/>
                </a:lnTo>
                <a:lnTo>
                  <a:pt x="204" y="54"/>
                </a:lnTo>
                <a:lnTo>
                  <a:pt x="204" y="60"/>
                </a:lnTo>
                <a:lnTo>
                  <a:pt x="204" y="60"/>
                </a:lnTo>
                <a:lnTo>
                  <a:pt x="204" y="70"/>
                </a:lnTo>
                <a:lnTo>
                  <a:pt x="205" y="77"/>
                </a:lnTo>
                <a:lnTo>
                  <a:pt x="205" y="77"/>
                </a:lnTo>
                <a:lnTo>
                  <a:pt x="206" y="81"/>
                </a:lnTo>
                <a:lnTo>
                  <a:pt x="206" y="87"/>
                </a:lnTo>
                <a:lnTo>
                  <a:pt x="206" y="92"/>
                </a:lnTo>
                <a:lnTo>
                  <a:pt x="205" y="94"/>
                </a:lnTo>
                <a:lnTo>
                  <a:pt x="204" y="95"/>
                </a:lnTo>
                <a:lnTo>
                  <a:pt x="204" y="95"/>
                </a:lnTo>
                <a:lnTo>
                  <a:pt x="197" y="100"/>
                </a:lnTo>
                <a:lnTo>
                  <a:pt x="196" y="103"/>
                </a:lnTo>
                <a:lnTo>
                  <a:pt x="196" y="103"/>
                </a:lnTo>
                <a:lnTo>
                  <a:pt x="196" y="103"/>
                </a:lnTo>
                <a:lnTo>
                  <a:pt x="203" y="106"/>
                </a:lnTo>
                <a:lnTo>
                  <a:pt x="208" y="109"/>
                </a:lnTo>
                <a:lnTo>
                  <a:pt x="208" y="109"/>
                </a:lnTo>
                <a:lnTo>
                  <a:pt x="206" y="112"/>
                </a:lnTo>
                <a:lnTo>
                  <a:pt x="205" y="117"/>
                </a:lnTo>
                <a:lnTo>
                  <a:pt x="205" y="117"/>
                </a:lnTo>
                <a:lnTo>
                  <a:pt x="208" y="117"/>
                </a:lnTo>
                <a:lnTo>
                  <a:pt x="209" y="118"/>
                </a:lnTo>
                <a:lnTo>
                  <a:pt x="210" y="118"/>
                </a:lnTo>
                <a:lnTo>
                  <a:pt x="210" y="118"/>
                </a:lnTo>
                <a:lnTo>
                  <a:pt x="206" y="123"/>
                </a:lnTo>
                <a:lnTo>
                  <a:pt x="206" y="125"/>
                </a:lnTo>
                <a:lnTo>
                  <a:pt x="206" y="127"/>
                </a:lnTo>
                <a:lnTo>
                  <a:pt x="208" y="129"/>
                </a:lnTo>
                <a:lnTo>
                  <a:pt x="208" y="129"/>
                </a:lnTo>
                <a:lnTo>
                  <a:pt x="214" y="133"/>
                </a:lnTo>
                <a:lnTo>
                  <a:pt x="217" y="135"/>
                </a:lnTo>
                <a:lnTo>
                  <a:pt x="223" y="152"/>
                </a:lnTo>
                <a:lnTo>
                  <a:pt x="223" y="152"/>
                </a:lnTo>
                <a:lnTo>
                  <a:pt x="224" y="167"/>
                </a:lnTo>
                <a:lnTo>
                  <a:pt x="226" y="182"/>
                </a:lnTo>
                <a:lnTo>
                  <a:pt x="226" y="182"/>
                </a:lnTo>
                <a:lnTo>
                  <a:pt x="216" y="195"/>
                </a:lnTo>
                <a:lnTo>
                  <a:pt x="209" y="206"/>
                </a:lnTo>
                <a:lnTo>
                  <a:pt x="204" y="214"/>
                </a:lnTo>
                <a:lnTo>
                  <a:pt x="204" y="214"/>
                </a:lnTo>
                <a:lnTo>
                  <a:pt x="198" y="221"/>
                </a:lnTo>
                <a:lnTo>
                  <a:pt x="191" y="230"/>
                </a:lnTo>
                <a:lnTo>
                  <a:pt x="182" y="246"/>
                </a:lnTo>
                <a:lnTo>
                  <a:pt x="182" y="246"/>
                </a:lnTo>
                <a:lnTo>
                  <a:pt x="181" y="257"/>
                </a:lnTo>
                <a:lnTo>
                  <a:pt x="180" y="267"/>
                </a:lnTo>
                <a:lnTo>
                  <a:pt x="152" y="261"/>
                </a:lnTo>
                <a:lnTo>
                  <a:pt x="133" y="249"/>
                </a:lnTo>
                <a:lnTo>
                  <a:pt x="115" y="249"/>
                </a:lnTo>
                <a:lnTo>
                  <a:pt x="115" y="249"/>
                </a:lnTo>
                <a:lnTo>
                  <a:pt x="111" y="242"/>
                </a:lnTo>
                <a:lnTo>
                  <a:pt x="105" y="235"/>
                </a:lnTo>
                <a:lnTo>
                  <a:pt x="105" y="235"/>
                </a:lnTo>
                <a:lnTo>
                  <a:pt x="100" y="222"/>
                </a:lnTo>
                <a:lnTo>
                  <a:pt x="97" y="211"/>
                </a:lnTo>
                <a:lnTo>
                  <a:pt x="97" y="211"/>
                </a:lnTo>
                <a:lnTo>
                  <a:pt x="99" y="206"/>
                </a:lnTo>
                <a:lnTo>
                  <a:pt x="99" y="199"/>
                </a:lnTo>
                <a:lnTo>
                  <a:pt x="99" y="199"/>
                </a:lnTo>
                <a:lnTo>
                  <a:pt x="97" y="193"/>
                </a:lnTo>
                <a:lnTo>
                  <a:pt x="95" y="191"/>
                </a:lnTo>
                <a:lnTo>
                  <a:pt x="93" y="189"/>
                </a:lnTo>
                <a:lnTo>
                  <a:pt x="93" y="189"/>
                </a:lnTo>
                <a:lnTo>
                  <a:pt x="92" y="189"/>
                </a:lnTo>
                <a:lnTo>
                  <a:pt x="89" y="189"/>
                </a:lnTo>
                <a:lnTo>
                  <a:pt x="89" y="191"/>
                </a:lnTo>
                <a:lnTo>
                  <a:pt x="89" y="193"/>
                </a:lnTo>
                <a:lnTo>
                  <a:pt x="89" y="193"/>
                </a:lnTo>
                <a:lnTo>
                  <a:pt x="89" y="204"/>
                </a:lnTo>
                <a:lnTo>
                  <a:pt x="77" y="182"/>
                </a:lnTo>
                <a:lnTo>
                  <a:pt x="74" y="180"/>
                </a:lnTo>
                <a:lnTo>
                  <a:pt x="58" y="142"/>
                </a:lnTo>
                <a:lnTo>
                  <a:pt x="58" y="142"/>
                </a:lnTo>
                <a:lnTo>
                  <a:pt x="58" y="140"/>
                </a:lnTo>
                <a:lnTo>
                  <a:pt x="57" y="134"/>
                </a:lnTo>
                <a:lnTo>
                  <a:pt x="56" y="130"/>
                </a:lnTo>
                <a:lnTo>
                  <a:pt x="53" y="125"/>
                </a:lnTo>
                <a:lnTo>
                  <a:pt x="50" y="121"/>
                </a:lnTo>
                <a:lnTo>
                  <a:pt x="44" y="117"/>
                </a:lnTo>
                <a:lnTo>
                  <a:pt x="44" y="117"/>
                </a:lnTo>
                <a:lnTo>
                  <a:pt x="34" y="110"/>
                </a:lnTo>
                <a:lnTo>
                  <a:pt x="24" y="106"/>
                </a:lnTo>
                <a:lnTo>
                  <a:pt x="17" y="106"/>
                </a:lnTo>
                <a:lnTo>
                  <a:pt x="11" y="107"/>
                </a:lnTo>
                <a:lnTo>
                  <a:pt x="11" y="107"/>
                </a:lnTo>
                <a:lnTo>
                  <a:pt x="7" y="109"/>
                </a:lnTo>
                <a:lnTo>
                  <a:pt x="5" y="110"/>
                </a:lnTo>
                <a:lnTo>
                  <a:pt x="1" y="116"/>
                </a:lnTo>
                <a:lnTo>
                  <a:pt x="0" y="122"/>
                </a:lnTo>
                <a:lnTo>
                  <a:pt x="0" y="129"/>
                </a:lnTo>
                <a:lnTo>
                  <a:pt x="0" y="129"/>
                </a:lnTo>
                <a:lnTo>
                  <a:pt x="3" y="135"/>
                </a:lnTo>
                <a:lnTo>
                  <a:pt x="4" y="140"/>
                </a:lnTo>
                <a:lnTo>
                  <a:pt x="6" y="142"/>
                </a:lnTo>
                <a:lnTo>
                  <a:pt x="9" y="142"/>
                </a:lnTo>
                <a:lnTo>
                  <a:pt x="9" y="142"/>
                </a:lnTo>
                <a:lnTo>
                  <a:pt x="13" y="140"/>
                </a:lnTo>
                <a:lnTo>
                  <a:pt x="15" y="139"/>
                </a:lnTo>
                <a:lnTo>
                  <a:pt x="15" y="136"/>
                </a:lnTo>
                <a:lnTo>
                  <a:pt x="15" y="136"/>
                </a:lnTo>
                <a:lnTo>
                  <a:pt x="11" y="130"/>
                </a:lnTo>
                <a:lnTo>
                  <a:pt x="10" y="127"/>
                </a:lnTo>
                <a:lnTo>
                  <a:pt x="11" y="123"/>
                </a:lnTo>
                <a:lnTo>
                  <a:pt x="11" y="123"/>
                </a:lnTo>
                <a:lnTo>
                  <a:pt x="13" y="119"/>
                </a:lnTo>
                <a:lnTo>
                  <a:pt x="18" y="117"/>
                </a:lnTo>
                <a:lnTo>
                  <a:pt x="21" y="117"/>
                </a:lnTo>
                <a:lnTo>
                  <a:pt x="24" y="117"/>
                </a:lnTo>
                <a:lnTo>
                  <a:pt x="28" y="118"/>
                </a:lnTo>
                <a:lnTo>
                  <a:pt x="33" y="121"/>
                </a:lnTo>
                <a:lnTo>
                  <a:pt x="33" y="121"/>
                </a:lnTo>
                <a:lnTo>
                  <a:pt x="45" y="130"/>
                </a:lnTo>
                <a:lnTo>
                  <a:pt x="48" y="134"/>
                </a:lnTo>
                <a:lnTo>
                  <a:pt x="48" y="139"/>
                </a:lnTo>
                <a:lnTo>
                  <a:pt x="48" y="139"/>
                </a:lnTo>
                <a:lnTo>
                  <a:pt x="48" y="141"/>
                </a:lnTo>
                <a:lnTo>
                  <a:pt x="48" y="145"/>
                </a:lnTo>
                <a:lnTo>
                  <a:pt x="51" y="151"/>
                </a:lnTo>
                <a:lnTo>
                  <a:pt x="54" y="158"/>
                </a:lnTo>
                <a:lnTo>
                  <a:pt x="54" y="158"/>
                </a:lnTo>
                <a:lnTo>
                  <a:pt x="60" y="171"/>
                </a:lnTo>
                <a:lnTo>
                  <a:pt x="68" y="183"/>
                </a:lnTo>
                <a:lnTo>
                  <a:pt x="70" y="189"/>
                </a:lnTo>
                <a:lnTo>
                  <a:pt x="74" y="198"/>
                </a:lnTo>
                <a:lnTo>
                  <a:pt x="74" y="198"/>
                </a:lnTo>
                <a:lnTo>
                  <a:pt x="63" y="204"/>
                </a:lnTo>
                <a:lnTo>
                  <a:pt x="52" y="211"/>
                </a:lnTo>
                <a:lnTo>
                  <a:pt x="52" y="211"/>
                </a:lnTo>
                <a:lnTo>
                  <a:pt x="44" y="222"/>
                </a:lnTo>
                <a:lnTo>
                  <a:pt x="38" y="230"/>
                </a:lnTo>
                <a:lnTo>
                  <a:pt x="36" y="233"/>
                </a:lnTo>
                <a:lnTo>
                  <a:pt x="36" y="235"/>
                </a:lnTo>
                <a:lnTo>
                  <a:pt x="36" y="235"/>
                </a:lnTo>
                <a:lnTo>
                  <a:pt x="38" y="238"/>
                </a:lnTo>
                <a:lnTo>
                  <a:pt x="41" y="242"/>
                </a:lnTo>
                <a:lnTo>
                  <a:pt x="45" y="246"/>
                </a:lnTo>
                <a:lnTo>
                  <a:pt x="48" y="249"/>
                </a:lnTo>
                <a:lnTo>
                  <a:pt x="48" y="249"/>
                </a:lnTo>
                <a:lnTo>
                  <a:pt x="56" y="253"/>
                </a:lnTo>
                <a:lnTo>
                  <a:pt x="62" y="257"/>
                </a:lnTo>
                <a:lnTo>
                  <a:pt x="62" y="257"/>
                </a:lnTo>
                <a:lnTo>
                  <a:pt x="65" y="261"/>
                </a:lnTo>
                <a:lnTo>
                  <a:pt x="68" y="264"/>
                </a:lnTo>
                <a:lnTo>
                  <a:pt x="68" y="264"/>
                </a:lnTo>
                <a:lnTo>
                  <a:pt x="66" y="264"/>
                </a:lnTo>
                <a:lnTo>
                  <a:pt x="66" y="264"/>
                </a:lnTo>
                <a:lnTo>
                  <a:pt x="65" y="267"/>
                </a:lnTo>
                <a:lnTo>
                  <a:pt x="65" y="270"/>
                </a:lnTo>
                <a:lnTo>
                  <a:pt x="65" y="270"/>
                </a:lnTo>
                <a:lnTo>
                  <a:pt x="62" y="276"/>
                </a:lnTo>
                <a:lnTo>
                  <a:pt x="60" y="280"/>
                </a:lnTo>
                <a:lnTo>
                  <a:pt x="59" y="284"/>
                </a:lnTo>
                <a:lnTo>
                  <a:pt x="59" y="284"/>
                </a:lnTo>
                <a:lnTo>
                  <a:pt x="62" y="288"/>
                </a:lnTo>
                <a:lnTo>
                  <a:pt x="65" y="292"/>
                </a:lnTo>
                <a:lnTo>
                  <a:pt x="70" y="298"/>
                </a:lnTo>
                <a:lnTo>
                  <a:pt x="74" y="296"/>
                </a:lnTo>
                <a:lnTo>
                  <a:pt x="74" y="296"/>
                </a:lnTo>
                <a:lnTo>
                  <a:pt x="70" y="291"/>
                </a:lnTo>
                <a:lnTo>
                  <a:pt x="66" y="286"/>
                </a:lnTo>
                <a:lnTo>
                  <a:pt x="65" y="282"/>
                </a:lnTo>
                <a:lnTo>
                  <a:pt x="65" y="282"/>
                </a:lnTo>
                <a:close/>
                <a:moveTo>
                  <a:pt x="136" y="305"/>
                </a:moveTo>
                <a:lnTo>
                  <a:pt x="136" y="305"/>
                </a:lnTo>
                <a:lnTo>
                  <a:pt x="146" y="311"/>
                </a:lnTo>
                <a:lnTo>
                  <a:pt x="146" y="311"/>
                </a:lnTo>
                <a:lnTo>
                  <a:pt x="152" y="314"/>
                </a:lnTo>
                <a:lnTo>
                  <a:pt x="156" y="314"/>
                </a:lnTo>
                <a:lnTo>
                  <a:pt x="155" y="323"/>
                </a:lnTo>
                <a:lnTo>
                  <a:pt x="155" y="323"/>
                </a:lnTo>
                <a:lnTo>
                  <a:pt x="161" y="339"/>
                </a:lnTo>
                <a:lnTo>
                  <a:pt x="167" y="352"/>
                </a:lnTo>
                <a:lnTo>
                  <a:pt x="173" y="363"/>
                </a:lnTo>
                <a:lnTo>
                  <a:pt x="173" y="363"/>
                </a:lnTo>
                <a:lnTo>
                  <a:pt x="174" y="367"/>
                </a:lnTo>
                <a:lnTo>
                  <a:pt x="175" y="372"/>
                </a:lnTo>
                <a:lnTo>
                  <a:pt x="177" y="382"/>
                </a:lnTo>
                <a:lnTo>
                  <a:pt x="177" y="396"/>
                </a:lnTo>
                <a:lnTo>
                  <a:pt x="177" y="396"/>
                </a:lnTo>
                <a:lnTo>
                  <a:pt x="162" y="357"/>
                </a:lnTo>
                <a:lnTo>
                  <a:pt x="162" y="357"/>
                </a:lnTo>
                <a:lnTo>
                  <a:pt x="156" y="341"/>
                </a:lnTo>
                <a:lnTo>
                  <a:pt x="147" y="325"/>
                </a:lnTo>
                <a:lnTo>
                  <a:pt x="136" y="305"/>
                </a:lnTo>
                <a:lnTo>
                  <a:pt x="136" y="3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43">
            <a:extLst>
              <a:ext uri="{FF2B5EF4-FFF2-40B4-BE49-F238E27FC236}">
                <a16:creationId xmlns:a16="http://schemas.microsoft.com/office/drawing/2014/main" id="{587FC73C-C8ED-490D-B2C7-F8F2D29BCCEC}"/>
              </a:ext>
            </a:extLst>
          </p:cNvPr>
          <p:cNvSpPr>
            <a:spLocks noEditPoints="1"/>
          </p:cNvSpPr>
          <p:nvPr/>
        </p:nvSpPr>
        <p:spPr bwMode="auto">
          <a:xfrm>
            <a:off x="6315806" y="2708920"/>
            <a:ext cx="860561" cy="1721122"/>
          </a:xfrm>
          <a:custGeom>
            <a:avLst/>
            <a:gdLst>
              <a:gd name="T0" fmla="*/ 181 w 444"/>
              <a:gd name="T1" fmla="*/ 244 h 888"/>
              <a:gd name="T2" fmla="*/ 175 w 444"/>
              <a:gd name="T3" fmla="*/ 264 h 888"/>
              <a:gd name="T4" fmla="*/ 157 w 444"/>
              <a:gd name="T5" fmla="*/ 287 h 888"/>
              <a:gd name="T6" fmla="*/ 156 w 444"/>
              <a:gd name="T7" fmla="*/ 323 h 888"/>
              <a:gd name="T8" fmla="*/ 150 w 444"/>
              <a:gd name="T9" fmla="*/ 350 h 888"/>
              <a:gd name="T10" fmla="*/ 154 w 444"/>
              <a:gd name="T11" fmla="*/ 382 h 888"/>
              <a:gd name="T12" fmla="*/ 176 w 444"/>
              <a:gd name="T13" fmla="*/ 384 h 888"/>
              <a:gd name="T14" fmla="*/ 195 w 444"/>
              <a:gd name="T15" fmla="*/ 382 h 888"/>
              <a:gd name="T16" fmla="*/ 185 w 444"/>
              <a:gd name="T17" fmla="*/ 435 h 888"/>
              <a:gd name="T18" fmla="*/ 183 w 444"/>
              <a:gd name="T19" fmla="*/ 543 h 888"/>
              <a:gd name="T20" fmla="*/ 188 w 444"/>
              <a:gd name="T21" fmla="*/ 700 h 888"/>
              <a:gd name="T22" fmla="*/ 195 w 444"/>
              <a:gd name="T23" fmla="*/ 783 h 888"/>
              <a:gd name="T24" fmla="*/ 206 w 444"/>
              <a:gd name="T25" fmla="*/ 796 h 888"/>
              <a:gd name="T26" fmla="*/ 229 w 444"/>
              <a:gd name="T27" fmla="*/ 819 h 888"/>
              <a:gd name="T28" fmla="*/ 222 w 444"/>
              <a:gd name="T29" fmla="*/ 850 h 888"/>
              <a:gd name="T30" fmla="*/ 253 w 444"/>
              <a:gd name="T31" fmla="*/ 858 h 888"/>
              <a:gd name="T32" fmla="*/ 263 w 444"/>
              <a:gd name="T33" fmla="*/ 831 h 888"/>
              <a:gd name="T34" fmla="*/ 270 w 444"/>
              <a:gd name="T35" fmla="*/ 827 h 888"/>
              <a:gd name="T36" fmla="*/ 263 w 444"/>
              <a:gd name="T37" fmla="*/ 860 h 888"/>
              <a:gd name="T38" fmla="*/ 258 w 444"/>
              <a:gd name="T39" fmla="*/ 882 h 888"/>
              <a:gd name="T40" fmla="*/ 277 w 444"/>
              <a:gd name="T41" fmla="*/ 888 h 888"/>
              <a:gd name="T42" fmla="*/ 311 w 444"/>
              <a:gd name="T43" fmla="*/ 881 h 888"/>
              <a:gd name="T44" fmla="*/ 304 w 444"/>
              <a:gd name="T45" fmla="*/ 860 h 888"/>
              <a:gd name="T46" fmla="*/ 308 w 444"/>
              <a:gd name="T47" fmla="*/ 830 h 888"/>
              <a:gd name="T48" fmla="*/ 346 w 444"/>
              <a:gd name="T49" fmla="*/ 765 h 888"/>
              <a:gd name="T50" fmla="*/ 359 w 444"/>
              <a:gd name="T51" fmla="*/ 657 h 888"/>
              <a:gd name="T52" fmla="*/ 351 w 444"/>
              <a:gd name="T53" fmla="*/ 428 h 888"/>
              <a:gd name="T54" fmla="*/ 355 w 444"/>
              <a:gd name="T55" fmla="*/ 406 h 888"/>
              <a:gd name="T56" fmla="*/ 361 w 444"/>
              <a:gd name="T57" fmla="*/ 362 h 888"/>
              <a:gd name="T58" fmla="*/ 380 w 444"/>
              <a:gd name="T59" fmla="*/ 406 h 888"/>
              <a:gd name="T60" fmla="*/ 409 w 444"/>
              <a:gd name="T61" fmla="*/ 497 h 888"/>
              <a:gd name="T62" fmla="*/ 404 w 444"/>
              <a:gd name="T63" fmla="*/ 529 h 888"/>
              <a:gd name="T64" fmla="*/ 411 w 444"/>
              <a:gd name="T65" fmla="*/ 544 h 888"/>
              <a:gd name="T66" fmla="*/ 410 w 444"/>
              <a:gd name="T67" fmla="*/ 552 h 888"/>
              <a:gd name="T68" fmla="*/ 414 w 444"/>
              <a:gd name="T69" fmla="*/ 561 h 888"/>
              <a:gd name="T70" fmla="*/ 432 w 444"/>
              <a:gd name="T71" fmla="*/ 545 h 888"/>
              <a:gd name="T72" fmla="*/ 443 w 444"/>
              <a:gd name="T73" fmla="*/ 526 h 888"/>
              <a:gd name="T74" fmla="*/ 438 w 444"/>
              <a:gd name="T75" fmla="*/ 513 h 888"/>
              <a:gd name="T76" fmla="*/ 422 w 444"/>
              <a:gd name="T77" fmla="*/ 462 h 888"/>
              <a:gd name="T78" fmla="*/ 405 w 444"/>
              <a:gd name="T79" fmla="*/ 332 h 888"/>
              <a:gd name="T80" fmla="*/ 369 w 444"/>
              <a:gd name="T81" fmla="*/ 247 h 888"/>
              <a:gd name="T82" fmla="*/ 338 w 444"/>
              <a:gd name="T83" fmla="*/ 240 h 888"/>
              <a:gd name="T84" fmla="*/ 309 w 444"/>
              <a:gd name="T85" fmla="*/ 181 h 888"/>
              <a:gd name="T86" fmla="*/ 317 w 444"/>
              <a:gd name="T87" fmla="*/ 163 h 888"/>
              <a:gd name="T88" fmla="*/ 304 w 444"/>
              <a:gd name="T89" fmla="*/ 119 h 888"/>
              <a:gd name="T90" fmla="*/ 379 w 444"/>
              <a:gd name="T91" fmla="*/ 115 h 888"/>
              <a:gd name="T92" fmla="*/ 396 w 444"/>
              <a:gd name="T93" fmla="*/ 102 h 888"/>
              <a:gd name="T94" fmla="*/ 299 w 444"/>
              <a:gd name="T95" fmla="*/ 29 h 888"/>
              <a:gd name="T96" fmla="*/ 213 w 444"/>
              <a:gd name="T97" fmla="*/ 0 h 888"/>
              <a:gd name="T98" fmla="*/ 159 w 444"/>
              <a:gd name="T99" fmla="*/ 22 h 888"/>
              <a:gd name="T100" fmla="*/ 71 w 444"/>
              <a:gd name="T101" fmla="*/ 28 h 888"/>
              <a:gd name="T102" fmla="*/ 0 w 444"/>
              <a:gd name="T103" fmla="*/ 88 h 888"/>
              <a:gd name="T104" fmla="*/ 22 w 444"/>
              <a:gd name="T105" fmla="*/ 99 h 888"/>
              <a:gd name="T106" fmla="*/ 123 w 444"/>
              <a:gd name="T107" fmla="*/ 102 h 888"/>
              <a:gd name="T108" fmla="*/ 248 w 444"/>
              <a:gd name="T109" fmla="*/ 110 h 888"/>
              <a:gd name="T110" fmla="*/ 230 w 444"/>
              <a:gd name="T111" fmla="*/ 141 h 888"/>
              <a:gd name="T112" fmla="*/ 238 w 444"/>
              <a:gd name="T113" fmla="*/ 181 h 888"/>
              <a:gd name="T114" fmla="*/ 245 w 444"/>
              <a:gd name="T115" fmla="*/ 219 h 888"/>
              <a:gd name="T116" fmla="*/ 206 w 444"/>
              <a:gd name="T117" fmla="*/ 233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4" h="888">
                <a:moveTo>
                  <a:pt x="199" y="113"/>
                </a:moveTo>
                <a:lnTo>
                  <a:pt x="199" y="233"/>
                </a:lnTo>
                <a:lnTo>
                  <a:pt x="199" y="233"/>
                </a:lnTo>
                <a:lnTo>
                  <a:pt x="189" y="239"/>
                </a:lnTo>
                <a:lnTo>
                  <a:pt x="181" y="244"/>
                </a:lnTo>
                <a:lnTo>
                  <a:pt x="181" y="244"/>
                </a:lnTo>
                <a:lnTo>
                  <a:pt x="178" y="252"/>
                </a:lnTo>
                <a:lnTo>
                  <a:pt x="177" y="256"/>
                </a:lnTo>
                <a:lnTo>
                  <a:pt x="177" y="258"/>
                </a:lnTo>
                <a:lnTo>
                  <a:pt x="177" y="258"/>
                </a:lnTo>
                <a:lnTo>
                  <a:pt x="177" y="259"/>
                </a:lnTo>
                <a:lnTo>
                  <a:pt x="175" y="264"/>
                </a:lnTo>
                <a:lnTo>
                  <a:pt x="171" y="269"/>
                </a:lnTo>
                <a:lnTo>
                  <a:pt x="170" y="273"/>
                </a:lnTo>
                <a:lnTo>
                  <a:pt x="170" y="273"/>
                </a:lnTo>
                <a:lnTo>
                  <a:pt x="168" y="275"/>
                </a:lnTo>
                <a:lnTo>
                  <a:pt x="163" y="281"/>
                </a:lnTo>
                <a:lnTo>
                  <a:pt x="157" y="287"/>
                </a:lnTo>
                <a:lnTo>
                  <a:pt x="153" y="293"/>
                </a:lnTo>
                <a:lnTo>
                  <a:pt x="153" y="293"/>
                </a:lnTo>
                <a:lnTo>
                  <a:pt x="152" y="297"/>
                </a:lnTo>
                <a:lnTo>
                  <a:pt x="152" y="303"/>
                </a:lnTo>
                <a:lnTo>
                  <a:pt x="153" y="314"/>
                </a:lnTo>
                <a:lnTo>
                  <a:pt x="156" y="323"/>
                </a:lnTo>
                <a:lnTo>
                  <a:pt x="157" y="329"/>
                </a:lnTo>
                <a:lnTo>
                  <a:pt x="157" y="329"/>
                </a:lnTo>
                <a:lnTo>
                  <a:pt x="156" y="334"/>
                </a:lnTo>
                <a:lnTo>
                  <a:pt x="153" y="343"/>
                </a:lnTo>
                <a:lnTo>
                  <a:pt x="153" y="343"/>
                </a:lnTo>
                <a:lnTo>
                  <a:pt x="150" y="350"/>
                </a:lnTo>
                <a:lnTo>
                  <a:pt x="147" y="357"/>
                </a:lnTo>
                <a:lnTo>
                  <a:pt x="147" y="365"/>
                </a:lnTo>
                <a:lnTo>
                  <a:pt x="147" y="370"/>
                </a:lnTo>
                <a:lnTo>
                  <a:pt x="150" y="375"/>
                </a:lnTo>
                <a:lnTo>
                  <a:pt x="150" y="375"/>
                </a:lnTo>
                <a:lnTo>
                  <a:pt x="154" y="382"/>
                </a:lnTo>
                <a:lnTo>
                  <a:pt x="160" y="387"/>
                </a:lnTo>
                <a:lnTo>
                  <a:pt x="165" y="390"/>
                </a:lnTo>
                <a:lnTo>
                  <a:pt x="170" y="388"/>
                </a:lnTo>
                <a:lnTo>
                  <a:pt x="170" y="388"/>
                </a:lnTo>
                <a:lnTo>
                  <a:pt x="172" y="387"/>
                </a:lnTo>
                <a:lnTo>
                  <a:pt x="176" y="384"/>
                </a:lnTo>
                <a:lnTo>
                  <a:pt x="182" y="373"/>
                </a:lnTo>
                <a:lnTo>
                  <a:pt x="192" y="357"/>
                </a:lnTo>
                <a:lnTo>
                  <a:pt x="192" y="357"/>
                </a:lnTo>
                <a:lnTo>
                  <a:pt x="193" y="358"/>
                </a:lnTo>
                <a:lnTo>
                  <a:pt x="193" y="364"/>
                </a:lnTo>
                <a:lnTo>
                  <a:pt x="195" y="382"/>
                </a:lnTo>
                <a:lnTo>
                  <a:pt x="195" y="382"/>
                </a:lnTo>
                <a:lnTo>
                  <a:pt x="195" y="388"/>
                </a:lnTo>
                <a:lnTo>
                  <a:pt x="194" y="396"/>
                </a:lnTo>
                <a:lnTo>
                  <a:pt x="191" y="412"/>
                </a:lnTo>
                <a:lnTo>
                  <a:pt x="186" y="428"/>
                </a:lnTo>
                <a:lnTo>
                  <a:pt x="185" y="435"/>
                </a:lnTo>
                <a:lnTo>
                  <a:pt x="185" y="435"/>
                </a:lnTo>
                <a:lnTo>
                  <a:pt x="191" y="441"/>
                </a:lnTo>
                <a:lnTo>
                  <a:pt x="195" y="445"/>
                </a:lnTo>
                <a:lnTo>
                  <a:pt x="195" y="445"/>
                </a:lnTo>
                <a:lnTo>
                  <a:pt x="188" y="499"/>
                </a:lnTo>
                <a:lnTo>
                  <a:pt x="183" y="543"/>
                </a:lnTo>
                <a:lnTo>
                  <a:pt x="181" y="577"/>
                </a:lnTo>
                <a:lnTo>
                  <a:pt x="181" y="577"/>
                </a:lnTo>
                <a:lnTo>
                  <a:pt x="181" y="608"/>
                </a:lnTo>
                <a:lnTo>
                  <a:pt x="183" y="646"/>
                </a:lnTo>
                <a:lnTo>
                  <a:pt x="186" y="680"/>
                </a:lnTo>
                <a:lnTo>
                  <a:pt x="188" y="700"/>
                </a:lnTo>
                <a:lnTo>
                  <a:pt x="188" y="700"/>
                </a:lnTo>
                <a:lnTo>
                  <a:pt x="189" y="718"/>
                </a:lnTo>
                <a:lnTo>
                  <a:pt x="191" y="745"/>
                </a:lnTo>
                <a:lnTo>
                  <a:pt x="192" y="782"/>
                </a:lnTo>
                <a:lnTo>
                  <a:pt x="192" y="782"/>
                </a:lnTo>
                <a:lnTo>
                  <a:pt x="195" y="783"/>
                </a:lnTo>
                <a:lnTo>
                  <a:pt x="199" y="785"/>
                </a:lnTo>
                <a:lnTo>
                  <a:pt x="203" y="789"/>
                </a:lnTo>
                <a:lnTo>
                  <a:pt x="203" y="789"/>
                </a:lnTo>
                <a:lnTo>
                  <a:pt x="205" y="794"/>
                </a:lnTo>
                <a:lnTo>
                  <a:pt x="206" y="796"/>
                </a:lnTo>
                <a:lnTo>
                  <a:pt x="206" y="796"/>
                </a:lnTo>
                <a:lnTo>
                  <a:pt x="210" y="800"/>
                </a:lnTo>
                <a:lnTo>
                  <a:pt x="218" y="805"/>
                </a:lnTo>
                <a:lnTo>
                  <a:pt x="230" y="813"/>
                </a:lnTo>
                <a:lnTo>
                  <a:pt x="230" y="813"/>
                </a:lnTo>
                <a:lnTo>
                  <a:pt x="230" y="815"/>
                </a:lnTo>
                <a:lnTo>
                  <a:pt x="229" y="819"/>
                </a:lnTo>
                <a:lnTo>
                  <a:pt x="223" y="827"/>
                </a:lnTo>
                <a:lnTo>
                  <a:pt x="223" y="827"/>
                </a:lnTo>
                <a:lnTo>
                  <a:pt x="222" y="833"/>
                </a:lnTo>
                <a:lnTo>
                  <a:pt x="221" y="841"/>
                </a:lnTo>
                <a:lnTo>
                  <a:pt x="221" y="848"/>
                </a:lnTo>
                <a:lnTo>
                  <a:pt x="222" y="850"/>
                </a:lnTo>
                <a:lnTo>
                  <a:pt x="223" y="853"/>
                </a:lnTo>
                <a:lnTo>
                  <a:pt x="223" y="853"/>
                </a:lnTo>
                <a:lnTo>
                  <a:pt x="227" y="854"/>
                </a:lnTo>
                <a:lnTo>
                  <a:pt x="230" y="855"/>
                </a:lnTo>
                <a:lnTo>
                  <a:pt x="242" y="858"/>
                </a:lnTo>
                <a:lnTo>
                  <a:pt x="253" y="858"/>
                </a:lnTo>
                <a:lnTo>
                  <a:pt x="257" y="856"/>
                </a:lnTo>
                <a:lnTo>
                  <a:pt x="259" y="855"/>
                </a:lnTo>
                <a:lnTo>
                  <a:pt x="259" y="855"/>
                </a:lnTo>
                <a:lnTo>
                  <a:pt x="261" y="850"/>
                </a:lnTo>
                <a:lnTo>
                  <a:pt x="262" y="841"/>
                </a:lnTo>
                <a:lnTo>
                  <a:pt x="263" y="831"/>
                </a:lnTo>
                <a:lnTo>
                  <a:pt x="263" y="831"/>
                </a:lnTo>
                <a:lnTo>
                  <a:pt x="264" y="831"/>
                </a:lnTo>
                <a:lnTo>
                  <a:pt x="265" y="830"/>
                </a:lnTo>
                <a:lnTo>
                  <a:pt x="268" y="827"/>
                </a:lnTo>
                <a:lnTo>
                  <a:pt x="270" y="827"/>
                </a:lnTo>
                <a:lnTo>
                  <a:pt x="270" y="827"/>
                </a:lnTo>
                <a:lnTo>
                  <a:pt x="270" y="830"/>
                </a:lnTo>
                <a:lnTo>
                  <a:pt x="269" y="836"/>
                </a:lnTo>
                <a:lnTo>
                  <a:pt x="267" y="849"/>
                </a:lnTo>
                <a:lnTo>
                  <a:pt x="267" y="849"/>
                </a:lnTo>
                <a:lnTo>
                  <a:pt x="263" y="856"/>
                </a:lnTo>
                <a:lnTo>
                  <a:pt x="263" y="860"/>
                </a:lnTo>
                <a:lnTo>
                  <a:pt x="263" y="862"/>
                </a:lnTo>
                <a:lnTo>
                  <a:pt x="263" y="862"/>
                </a:lnTo>
                <a:lnTo>
                  <a:pt x="262" y="867"/>
                </a:lnTo>
                <a:lnTo>
                  <a:pt x="261" y="873"/>
                </a:lnTo>
                <a:lnTo>
                  <a:pt x="258" y="878"/>
                </a:lnTo>
                <a:lnTo>
                  <a:pt x="258" y="882"/>
                </a:lnTo>
                <a:lnTo>
                  <a:pt x="259" y="884"/>
                </a:lnTo>
                <a:lnTo>
                  <a:pt x="259" y="884"/>
                </a:lnTo>
                <a:lnTo>
                  <a:pt x="262" y="887"/>
                </a:lnTo>
                <a:lnTo>
                  <a:pt x="264" y="888"/>
                </a:lnTo>
                <a:lnTo>
                  <a:pt x="269" y="888"/>
                </a:lnTo>
                <a:lnTo>
                  <a:pt x="277" y="888"/>
                </a:lnTo>
                <a:lnTo>
                  <a:pt x="277" y="888"/>
                </a:lnTo>
                <a:lnTo>
                  <a:pt x="287" y="888"/>
                </a:lnTo>
                <a:lnTo>
                  <a:pt x="299" y="887"/>
                </a:lnTo>
                <a:lnTo>
                  <a:pt x="304" y="884"/>
                </a:lnTo>
                <a:lnTo>
                  <a:pt x="309" y="883"/>
                </a:lnTo>
                <a:lnTo>
                  <a:pt x="311" y="881"/>
                </a:lnTo>
                <a:lnTo>
                  <a:pt x="312" y="877"/>
                </a:lnTo>
                <a:lnTo>
                  <a:pt x="312" y="877"/>
                </a:lnTo>
                <a:lnTo>
                  <a:pt x="312" y="873"/>
                </a:lnTo>
                <a:lnTo>
                  <a:pt x="311" y="871"/>
                </a:lnTo>
                <a:lnTo>
                  <a:pt x="308" y="865"/>
                </a:lnTo>
                <a:lnTo>
                  <a:pt x="304" y="860"/>
                </a:lnTo>
                <a:lnTo>
                  <a:pt x="302" y="855"/>
                </a:lnTo>
                <a:lnTo>
                  <a:pt x="302" y="855"/>
                </a:lnTo>
                <a:lnTo>
                  <a:pt x="302" y="842"/>
                </a:lnTo>
                <a:lnTo>
                  <a:pt x="302" y="831"/>
                </a:lnTo>
                <a:lnTo>
                  <a:pt x="302" y="831"/>
                </a:lnTo>
                <a:lnTo>
                  <a:pt x="308" y="830"/>
                </a:lnTo>
                <a:lnTo>
                  <a:pt x="320" y="830"/>
                </a:lnTo>
                <a:lnTo>
                  <a:pt x="338" y="831"/>
                </a:lnTo>
                <a:lnTo>
                  <a:pt x="338" y="831"/>
                </a:lnTo>
                <a:lnTo>
                  <a:pt x="340" y="800"/>
                </a:lnTo>
                <a:lnTo>
                  <a:pt x="344" y="776"/>
                </a:lnTo>
                <a:lnTo>
                  <a:pt x="346" y="765"/>
                </a:lnTo>
                <a:lnTo>
                  <a:pt x="347" y="756"/>
                </a:lnTo>
                <a:lnTo>
                  <a:pt x="347" y="756"/>
                </a:lnTo>
                <a:lnTo>
                  <a:pt x="350" y="748"/>
                </a:lnTo>
                <a:lnTo>
                  <a:pt x="352" y="735"/>
                </a:lnTo>
                <a:lnTo>
                  <a:pt x="357" y="698"/>
                </a:lnTo>
                <a:lnTo>
                  <a:pt x="359" y="657"/>
                </a:lnTo>
                <a:lnTo>
                  <a:pt x="362" y="619"/>
                </a:lnTo>
                <a:lnTo>
                  <a:pt x="362" y="619"/>
                </a:lnTo>
                <a:lnTo>
                  <a:pt x="362" y="597"/>
                </a:lnTo>
                <a:lnTo>
                  <a:pt x="361" y="570"/>
                </a:lnTo>
                <a:lnTo>
                  <a:pt x="357" y="507"/>
                </a:lnTo>
                <a:lnTo>
                  <a:pt x="351" y="428"/>
                </a:lnTo>
                <a:lnTo>
                  <a:pt x="355" y="425"/>
                </a:lnTo>
                <a:lnTo>
                  <a:pt x="355" y="425"/>
                </a:lnTo>
                <a:lnTo>
                  <a:pt x="355" y="417"/>
                </a:lnTo>
                <a:lnTo>
                  <a:pt x="355" y="411"/>
                </a:lnTo>
                <a:lnTo>
                  <a:pt x="355" y="406"/>
                </a:lnTo>
                <a:lnTo>
                  <a:pt x="355" y="406"/>
                </a:lnTo>
                <a:lnTo>
                  <a:pt x="357" y="388"/>
                </a:lnTo>
                <a:lnTo>
                  <a:pt x="357" y="376"/>
                </a:lnTo>
                <a:lnTo>
                  <a:pt x="358" y="371"/>
                </a:lnTo>
                <a:lnTo>
                  <a:pt x="358" y="371"/>
                </a:lnTo>
                <a:lnTo>
                  <a:pt x="359" y="368"/>
                </a:lnTo>
                <a:lnTo>
                  <a:pt x="361" y="362"/>
                </a:lnTo>
                <a:lnTo>
                  <a:pt x="362" y="353"/>
                </a:lnTo>
                <a:lnTo>
                  <a:pt x="362" y="353"/>
                </a:lnTo>
                <a:lnTo>
                  <a:pt x="371" y="379"/>
                </a:lnTo>
                <a:lnTo>
                  <a:pt x="377" y="397"/>
                </a:lnTo>
                <a:lnTo>
                  <a:pt x="380" y="406"/>
                </a:lnTo>
                <a:lnTo>
                  <a:pt x="380" y="406"/>
                </a:lnTo>
                <a:lnTo>
                  <a:pt x="384" y="419"/>
                </a:lnTo>
                <a:lnTo>
                  <a:pt x="391" y="441"/>
                </a:lnTo>
                <a:lnTo>
                  <a:pt x="405" y="481"/>
                </a:lnTo>
                <a:lnTo>
                  <a:pt x="405" y="481"/>
                </a:lnTo>
                <a:lnTo>
                  <a:pt x="408" y="488"/>
                </a:lnTo>
                <a:lnTo>
                  <a:pt x="409" y="497"/>
                </a:lnTo>
                <a:lnTo>
                  <a:pt x="409" y="505"/>
                </a:lnTo>
                <a:lnTo>
                  <a:pt x="409" y="509"/>
                </a:lnTo>
                <a:lnTo>
                  <a:pt x="409" y="509"/>
                </a:lnTo>
                <a:lnTo>
                  <a:pt x="406" y="514"/>
                </a:lnTo>
                <a:lnTo>
                  <a:pt x="405" y="521"/>
                </a:lnTo>
                <a:lnTo>
                  <a:pt x="404" y="529"/>
                </a:lnTo>
                <a:lnTo>
                  <a:pt x="405" y="538"/>
                </a:lnTo>
                <a:lnTo>
                  <a:pt x="405" y="538"/>
                </a:lnTo>
                <a:lnTo>
                  <a:pt x="406" y="543"/>
                </a:lnTo>
                <a:lnTo>
                  <a:pt x="409" y="544"/>
                </a:lnTo>
                <a:lnTo>
                  <a:pt x="411" y="545"/>
                </a:lnTo>
                <a:lnTo>
                  <a:pt x="411" y="544"/>
                </a:lnTo>
                <a:lnTo>
                  <a:pt x="411" y="544"/>
                </a:lnTo>
                <a:lnTo>
                  <a:pt x="410" y="548"/>
                </a:lnTo>
                <a:lnTo>
                  <a:pt x="409" y="550"/>
                </a:lnTo>
                <a:lnTo>
                  <a:pt x="409" y="551"/>
                </a:lnTo>
                <a:lnTo>
                  <a:pt x="409" y="551"/>
                </a:lnTo>
                <a:lnTo>
                  <a:pt x="410" y="552"/>
                </a:lnTo>
                <a:lnTo>
                  <a:pt x="414" y="552"/>
                </a:lnTo>
                <a:lnTo>
                  <a:pt x="418" y="551"/>
                </a:lnTo>
                <a:lnTo>
                  <a:pt x="418" y="551"/>
                </a:lnTo>
                <a:lnTo>
                  <a:pt x="415" y="556"/>
                </a:lnTo>
                <a:lnTo>
                  <a:pt x="414" y="560"/>
                </a:lnTo>
                <a:lnTo>
                  <a:pt x="414" y="561"/>
                </a:lnTo>
                <a:lnTo>
                  <a:pt x="415" y="562"/>
                </a:lnTo>
                <a:lnTo>
                  <a:pt x="415" y="562"/>
                </a:lnTo>
                <a:lnTo>
                  <a:pt x="417" y="562"/>
                </a:lnTo>
                <a:lnTo>
                  <a:pt x="420" y="560"/>
                </a:lnTo>
                <a:lnTo>
                  <a:pt x="426" y="552"/>
                </a:lnTo>
                <a:lnTo>
                  <a:pt x="432" y="545"/>
                </a:lnTo>
                <a:lnTo>
                  <a:pt x="433" y="542"/>
                </a:lnTo>
                <a:lnTo>
                  <a:pt x="433" y="542"/>
                </a:lnTo>
                <a:lnTo>
                  <a:pt x="434" y="538"/>
                </a:lnTo>
                <a:lnTo>
                  <a:pt x="438" y="534"/>
                </a:lnTo>
                <a:lnTo>
                  <a:pt x="441" y="529"/>
                </a:lnTo>
                <a:lnTo>
                  <a:pt x="443" y="526"/>
                </a:lnTo>
                <a:lnTo>
                  <a:pt x="444" y="523"/>
                </a:lnTo>
                <a:lnTo>
                  <a:pt x="444" y="523"/>
                </a:lnTo>
                <a:lnTo>
                  <a:pt x="444" y="521"/>
                </a:lnTo>
                <a:lnTo>
                  <a:pt x="443" y="519"/>
                </a:lnTo>
                <a:lnTo>
                  <a:pt x="440" y="515"/>
                </a:lnTo>
                <a:lnTo>
                  <a:pt x="438" y="513"/>
                </a:lnTo>
                <a:lnTo>
                  <a:pt x="437" y="513"/>
                </a:lnTo>
                <a:lnTo>
                  <a:pt x="437" y="513"/>
                </a:lnTo>
                <a:lnTo>
                  <a:pt x="435" y="505"/>
                </a:lnTo>
                <a:lnTo>
                  <a:pt x="429" y="488"/>
                </a:lnTo>
                <a:lnTo>
                  <a:pt x="429" y="488"/>
                </a:lnTo>
                <a:lnTo>
                  <a:pt x="422" y="462"/>
                </a:lnTo>
                <a:lnTo>
                  <a:pt x="411" y="419"/>
                </a:lnTo>
                <a:lnTo>
                  <a:pt x="398" y="361"/>
                </a:lnTo>
                <a:lnTo>
                  <a:pt x="394" y="339"/>
                </a:lnTo>
                <a:lnTo>
                  <a:pt x="394" y="339"/>
                </a:lnTo>
                <a:lnTo>
                  <a:pt x="400" y="335"/>
                </a:lnTo>
                <a:lnTo>
                  <a:pt x="405" y="332"/>
                </a:lnTo>
                <a:lnTo>
                  <a:pt x="409" y="329"/>
                </a:lnTo>
                <a:lnTo>
                  <a:pt x="409" y="329"/>
                </a:lnTo>
                <a:lnTo>
                  <a:pt x="403" y="316"/>
                </a:lnTo>
                <a:lnTo>
                  <a:pt x="391" y="289"/>
                </a:lnTo>
                <a:lnTo>
                  <a:pt x="377" y="263"/>
                </a:lnTo>
                <a:lnTo>
                  <a:pt x="369" y="247"/>
                </a:lnTo>
                <a:lnTo>
                  <a:pt x="369" y="247"/>
                </a:lnTo>
                <a:lnTo>
                  <a:pt x="367" y="245"/>
                </a:lnTo>
                <a:lnTo>
                  <a:pt x="362" y="244"/>
                </a:lnTo>
                <a:lnTo>
                  <a:pt x="351" y="241"/>
                </a:lnTo>
                <a:lnTo>
                  <a:pt x="338" y="240"/>
                </a:lnTo>
                <a:lnTo>
                  <a:pt x="338" y="240"/>
                </a:lnTo>
                <a:lnTo>
                  <a:pt x="334" y="236"/>
                </a:lnTo>
                <a:lnTo>
                  <a:pt x="334" y="236"/>
                </a:lnTo>
                <a:lnTo>
                  <a:pt x="328" y="235"/>
                </a:lnTo>
                <a:lnTo>
                  <a:pt x="322" y="234"/>
                </a:lnTo>
                <a:lnTo>
                  <a:pt x="312" y="233"/>
                </a:lnTo>
                <a:lnTo>
                  <a:pt x="309" y="181"/>
                </a:lnTo>
                <a:lnTo>
                  <a:pt x="309" y="181"/>
                </a:lnTo>
                <a:lnTo>
                  <a:pt x="311" y="178"/>
                </a:lnTo>
                <a:lnTo>
                  <a:pt x="314" y="175"/>
                </a:lnTo>
                <a:lnTo>
                  <a:pt x="316" y="170"/>
                </a:lnTo>
                <a:lnTo>
                  <a:pt x="316" y="170"/>
                </a:lnTo>
                <a:lnTo>
                  <a:pt x="317" y="163"/>
                </a:lnTo>
                <a:lnTo>
                  <a:pt x="317" y="153"/>
                </a:lnTo>
                <a:lnTo>
                  <a:pt x="315" y="143"/>
                </a:lnTo>
                <a:lnTo>
                  <a:pt x="312" y="134"/>
                </a:lnTo>
                <a:lnTo>
                  <a:pt x="312" y="134"/>
                </a:lnTo>
                <a:lnTo>
                  <a:pt x="309" y="125"/>
                </a:lnTo>
                <a:lnTo>
                  <a:pt x="304" y="119"/>
                </a:lnTo>
                <a:lnTo>
                  <a:pt x="298" y="113"/>
                </a:lnTo>
                <a:lnTo>
                  <a:pt x="298" y="113"/>
                </a:lnTo>
                <a:lnTo>
                  <a:pt x="338" y="113"/>
                </a:lnTo>
                <a:lnTo>
                  <a:pt x="338" y="113"/>
                </a:lnTo>
                <a:lnTo>
                  <a:pt x="359" y="113"/>
                </a:lnTo>
                <a:lnTo>
                  <a:pt x="379" y="115"/>
                </a:lnTo>
                <a:lnTo>
                  <a:pt x="398" y="117"/>
                </a:lnTo>
                <a:lnTo>
                  <a:pt x="398" y="117"/>
                </a:lnTo>
                <a:lnTo>
                  <a:pt x="394" y="106"/>
                </a:lnTo>
                <a:lnTo>
                  <a:pt x="394" y="106"/>
                </a:lnTo>
                <a:lnTo>
                  <a:pt x="394" y="105"/>
                </a:lnTo>
                <a:lnTo>
                  <a:pt x="396" y="102"/>
                </a:lnTo>
                <a:lnTo>
                  <a:pt x="400" y="101"/>
                </a:lnTo>
                <a:lnTo>
                  <a:pt x="409" y="99"/>
                </a:lnTo>
                <a:lnTo>
                  <a:pt x="345" y="31"/>
                </a:lnTo>
                <a:lnTo>
                  <a:pt x="345" y="31"/>
                </a:lnTo>
                <a:lnTo>
                  <a:pt x="322" y="31"/>
                </a:lnTo>
                <a:lnTo>
                  <a:pt x="299" y="29"/>
                </a:lnTo>
                <a:lnTo>
                  <a:pt x="274" y="25"/>
                </a:lnTo>
                <a:lnTo>
                  <a:pt x="274" y="25"/>
                </a:lnTo>
                <a:lnTo>
                  <a:pt x="248" y="19"/>
                </a:lnTo>
                <a:lnTo>
                  <a:pt x="229" y="16"/>
                </a:lnTo>
                <a:lnTo>
                  <a:pt x="213" y="11"/>
                </a:lnTo>
                <a:lnTo>
                  <a:pt x="213" y="0"/>
                </a:lnTo>
                <a:lnTo>
                  <a:pt x="206" y="0"/>
                </a:lnTo>
                <a:lnTo>
                  <a:pt x="203" y="11"/>
                </a:lnTo>
                <a:lnTo>
                  <a:pt x="203" y="11"/>
                </a:lnTo>
                <a:lnTo>
                  <a:pt x="187" y="14"/>
                </a:lnTo>
                <a:lnTo>
                  <a:pt x="174" y="18"/>
                </a:lnTo>
                <a:lnTo>
                  <a:pt x="159" y="22"/>
                </a:lnTo>
                <a:lnTo>
                  <a:pt x="159" y="22"/>
                </a:lnTo>
                <a:lnTo>
                  <a:pt x="140" y="23"/>
                </a:lnTo>
                <a:lnTo>
                  <a:pt x="113" y="24"/>
                </a:lnTo>
                <a:lnTo>
                  <a:pt x="87" y="26"/>
                </a:lnTo>
                <a:lnTo>
                  <a:pt x="77" y="26"/>
                </a:lnTo>
                <a:lnTo>
                  <a:pt x="71" y="28"/>
                </a:lnTo>
                <a:lnTo>
                  <a:pt x="71" y="28"/>
                </a:lnTo>
                <a:lnTo>
                  <a:pt x="65" y="31"/>
                </a:lnTo>
                <a:lnTo>
                  <a:pt x="55" y="39"/>
                </a:lnTo>
                <a:lnTo>
                  <a:pt x="31" y="59"/>
                </a:lnTo>
                <a:lnTo>
                  <a:pt x="0" y="88"/>
                </a:lnTo>
                <a:lnTo>
                  <a:pt x="0" y="88"/>
                </a:lnTo>
                <a:lnTo>
                  <a:pt x="5" y="90"/>
                </a:lnTo>
                <a:lnTo>
                  <a:pt x="10" y="93"/>
                </a:lnTo>
                <a:lnTo>
                  <a:pt x="14" y="95"/>
                </a:lnTo>
                <a:lnTo>
                  <a:pt x="14" y="95"/>
                </a:lnTo>
                <a:lnTo>
                  <a:pt x="19" y="99"/>
                </a:lnTo>
                <a:lnTo>
                  <a:pt x="22" y="99"/>
                </a:lnTo>
                <a:lnTo>
                  <a:pt x="22" y="99"/>
                </a:lnTo>
                <a:lnTo>
                  <a:pt x="60" y="101"/>
                </a:lnTo>
                <a:lnTo>
                  <a:pt x="90" y="102"/>
                </a:lnTo>
                <a:lnTo>
                  <a:pt x="113" y="102"/>
                </a:lnTo>
                <a:lnTo>
                  <a:pt x="113" y="102"/>
                </a:lnTo>
                <a:lnTo>
                  <a:pt x="123" y="102"/>
                </a:lnTo>
                <a:lnTo>
                  <a:pt x="135" y="104"/>
                </a:lnTo>
                <a:lnTo>
                  <a:pt x="164" y="107"/>
                </a:lnTo>
                <a:lnTo>
                  <a:pt x="199" y="113"/>
                </a:lnTo>
                <a:lnTo>
                  <a:pt x="199" y="113"/>
                </a:lnTo>
                <a:close/>
                <a:moveTo>
                  <a:pt x="248" y="110"/>
                </a:moveTo>
                <a:lnTo>
                  <a:pt x="248" y="110"/>
                </a:lnTo>
                <a:lnTo>
                  <a:pt x="246" y="112"/>
                </a:lnTo>
                <a:lnTo>
                  <a:pt x="241" y="118"/>
                </a:lnTo>
                <a:lnTo>
                  <a:pt x="235" y="128"/>
                </a:lnTo>
                <a:lnTo>
                  <a:pt x="233" y="134"/>
                </a:lnTo>
                <a:lnTo>
                  <a:pt x="230" y="141"/>
                </a:lnTo>
                <a:lnTo>
                  <a:pt x="230" y="141"/>
                </a:lnTo>
                <a:lnTo>
                  <a:pt x="227" y="158"/>
                </a:lnTo>
                <a:lnTo>
                  <a:pt x="224" y="176"/>
                </a:lnTo>
                <a:lnTo>
                  <a:pt x="223" y="194"/>
                </a:lnTo>
                <a:lnTo>
                  <a:pt x="234" y="177"/>
                </a:lnTo>
                <a:lnTo>
                  <a:pt x="238" y="181"/>
                </a:lnTo>
                <a:lnTo>
                  <a:pt x="238" y="181"/>
                </a:lnTo>
                <a:lnTo>
                  <a:pt x="239" y="184"/>
                </a:lnTo>
                <a:lnTo>
                  <a:pt x="241" y="191"/>
                </a:lnTo>
                <a:lnTo>
                  <a:pt x="241" y="191"/>
                </a:lnTo>
                <a:lnTo>
                  <a:pt x="245" y="198"/>
                </a:lnTo>
                <a:lnTo>
                  <a:pt x="245" y="219"/>
                </a:lnTo>
                <a:lnTo>
                  <a:pt x="245" y="219"/>
                </a:lnTo>
                <a:lnTo>
                  <a:pt x="239" y="224"/>
                </a:lnTo>
                <a:lnTo>
                  <a:pt x="234" y="228"/>
                </a:lnTo>
                <a:lnTo>
                  <a:pt x="230" y="230"/>
                </a:lnTo>
                <a:lnTo>
                  <a:pt x="230" y="230"/>
                </a:lnTo>
                <a:lnTo>
                  <a:pt x="217" y="232"/>
                </a:lnTo>
                <a:lnTo>
                  <a:pt x="206" y="233"/>
                </a:lnTo>
                <a:lnTo>
                  <a:pt x="206" y="113"/>
                </a:lnTo>
                <a:lnTo>
                  <a:pt x="248" y="1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0">
            <a:extLst>
              <a:ext uri="{FF2B5EF4-FFF2-40B4-BE49-F238E27FC236}">
                <a16:creationId xmlns:a16="http://schemas.microsoft.com/office/drawing/2014/main" id="{812850E6-57D3-40BA-9E70-A1B0895849E9}"/>
              </a:ext>
            </a:extLst>
          </p:cNvPr>
          <p:cNvSpPr>
            <a:spLocks noEditPoints="1"/>
          </p:cNvSpPr>
          <p:nvPr/>
        </p:nvSpPr>
        <p:spPr bwMode="auto">
          <a:xfrm>
            <a:off x="2756730" y="4620067"/>
            <a:ext cx="591128" cy="1687367"/>
          </a:xfrm>
          <a:custGeom>
            <a:avLst/>
            <a:gdLst>
              <a:gd name="T0" fmla="*/ 133 w 323"/>
              <a:gd name="T1" fmla="*/ 15 h 922"/>
              <a:gd name="T2" fmla="*/ 129 w 323"/>
              <a:gd name="T3" fmla="*/ 26 h 922"/>
              <a:gd name="T4" fmla="*/ 133 w 323"/>
              <a:gd name="T5" fmla="*/ 96 h 922"/>
              <a:gd name="T6" fmla="*/ 156 w 323"/>
              <a:gd name="T7" fmla="*/ 127 h 922"/>
              <a:gd name="T8" fmla="*/ 149 w 323"/>
              <a:gd name="T9" fmla="*/ 155 h 922"/>
              <a:gd name="T10" fmla="*/ 143 w 323"/>
              <a:gd name="T11" fmla="*/ 169 h 922"/>
              <a:gd name="T12" fmla="*/ 125 w 323"/>
              <a:gd name="T13" fmla="*/ 205 h 922"/>
              <a:gd name="T14" fmla="*/ 120 w 323"/>
              <a:gd name="T15" fmla="*/ 289 h 922"/>
              <a:gd name="T16" fmla="*/ 125 w 323"/>
              <a:gd name="T17" fmla="*/ 332 h 922"/>
              <a:gd name="T18" fmla="*/ 109 w 323"/>
              <a:gd name="T19" fmla="*/ 384 h 922"/>
              <a:gd name="T20" fmla="*/ 95 w 323"/>
              <a:gd name="T21" fmla="*/ 466 h 922"/>
              <a:gd name="T22" fmla="*/ 79 w 323"/>
              <a:gd name="T23" fmla="*/ 485 h 922"/>
              <a:gd name="T24" fmla="*/ 84 w 323"/>
              <a:gd name="T25" fmla="*/ 518 h 922"/>
              <a:gd name="T26" fmla="*/ 79 w 323"/>
              <a:gd name="T27" fmla="*/ 558 h 922"/>
              <a:gd name="T28" fmla="*/ 60 w 323"/>
              <a:gd name="T29" fmla="*/ 559 h 922"/>
              <a:gd name="T30" fmla="*/ 50 w 323"/>
              <a:gd name="T31" fmla="*/ 561 h 922"/>
              <a:gd name="T32" fmla="*/ 19 w 323"/>
              <a:gd name="T33" fmla="*/ 578 h 922"/>
              <a:gd name="T34" fmla="*/ 6 w 323"/>
              <a:gd name="T35" fmla="*/ 622 h 922"/>
              <a:gd name="T36" fmla="*/ 7 w 323"/>
              <a:gd name="T37" fmla="*/ 698 h 922"/>
              <a:gd name="T38" fmla="*/ 25 w 323"/>
              <a:gd name="T39" fmla="*/ 792 h 922"/>
              <a:gd name="T40" fmla="*/ 56 w 323"/>
              <a:gd name="T41" fmla="*/ 841 h 922"/>
              <a:gd name="T42" fmla="*/ 70 w 323"/>
              <a:gd name="T43" fmla="*/ 901 h 922"/>
              <a:gd name="T44" fmla="*/ 88 w 323"/>
              <a:gd name="T45" fmla="*/ 829 h 922"/>
              <a:gd name="T46" fmla="*/ 106 w 323"/>
              <a:gd name="T47" fmla="*/ 742 h 922"/>
              <a:gd name="T48" fmla="*/ 154 w 323"/>
              <a:gd name="T49" fmla="*/ 623 h 922"/>
              <a:gd name="T50" fmla="*/ 170 w 323"/>
              <a:gd name="T51" fmla="*/ 717 h 922"/>
              <a:gd name="T52" fmla="*/ 174 w 323"/>
              <a:gd name="T53" fmla="*/ 816 h 922"/>
              <a:gd name="T54" fmla="*/ 173 w 323"/>
              <a:gd name="T55" fmla="*/ 838 h 922"/>
              <a:gd name="T56" fmla="*/ 159 w 323"/>
              <a:gd name="T57" fmla="*/ 847 h 922"/>
              <a:gd name="T58" fmla="*/ 159 w 323"/>
              <a:gd name="T59" fmla="*/ 862 h 922"/>
              <a:gd name="T60" fmla="*/ 141 w 323"/>
              <a:gd name="T61" fmla="*/ 883 h 922"/>
              <a:gd name="T62" fmla="*/ 112 w 323"/>
              <a:gd name="T63" fmla="*/ 888 h 922"/>
              <a:gd name="T64" fmla="*/ 114 w 323"/>
              <a:gd name="T65" fmla="*/ 905 h 922"/>
              <a:gd name="T66" fmla="*/ 154 w 323"/>
              <a:gd name="T67" fmla="*/ 906 h 922"/>
              <a:gd name="T68" fmla="*/ 164 w 323"/>
              <a:gd name="T69" fmla="*/ 922 h 922"/>
              <a:gd name="T70" fmla="*/ 281 w 323"/>
              <a:gd name="T71" fmla="*/ 920 h 922"/>
              <a:gd name="T72" fmla="*/ 278 w 323"/>
              <a:gd name="T73" fmla="*/ 882 h 922"/>
              <a:gd name="T74" fmla="*/ 283 w 323"/>
              <a:gd name="T75" fmla="*/ 873 h 922"/>
              <a:gd name="T76" fmla="*/ 283 w 323"/>
              <a:gd name="T77" fmla="*/ 702 h 922"/>
              <a:gd name="T78" fmla="*/ 282 w 323"/>
              <a:gd name="T79" fmla="*/ 616 h 922"/>
              <a:gd name="T80" fmla="*/ 288 w 323"/>
              <a:gd name="T81" fmla="*/ 518 h 922"/>
              <a:gd name="T82" fmla="*/ 308 w 323"/>
              <a:gd name="T83" fmla="*/ 454 h 922"/>
              <a:gd name="T84" fmla="*/ 301 w 323"/>
              <a:gd name="T85" fmla="*/ 357 h 922"/>
              <a:gd name="T86" fmla="*/ 318 w 323"/>
              <a:gd name="T87" fmla="*/ 329 h 922"/>
              <a:gd name="T88" fmla="*/ 316 w 323"/>
              <a:gd name="T89" fmla="*/ 205 h 922"/>
              <a:gd name="T90" fmla="*/ 273 w 323"/>
              <a:gd name="T91" fmla="*/ 140 h 922"/>
              <a:gd name="T92" fmla="*/ 230 w 323"/>
              <a:gd name="T93" fmla="*/ 74 h 922"/>
              <a:gd name="T94" fmla="*/ 226 w 323"/>
              <a:gd name="T95" fmla="*/ 53 h 922"/>
              <a:gd name="T96" fmla="*/ 224 w 323"/>
              <a:gd name="T97" fmla="*/ 31 h 922"/>
              <a:gd name="T98" fmla="*/ 199 w 323"/>
              <a:gd name="T99" fmla="*/ 10 h 922"/>
              <a:gd name="T100" fmla="*/ 129 w 323"/>
              <a:gd name="T101" fmla="*/ 453 h 922"/>
              <a:gd name="T102" fmla="*/ 132 w 323"/>
              <a:gd name="T103" fmla="*/ 481 h 922"/>
              <a:gd name="T104" fmla="*/ 136 w 323"/>
              <a:gd name="T105" fmla="*/ 491 h 922"/>
              <a:gd name="T106" fmla="*/ 149 w 323"/>
              <a:gd name="T107" fmla="*/ 565 h 922"/>
              <a:gd name="T108" fmla="*/ 144 w 323"/>
              <a:gd name="T109" fmla="*/ 579 h 922"/>
              <a:gd name="T110" fmla="*/ 124 w 323"/>
              <a:gd name="T111" fmla="*/ 578 h 922"/>
              <a:gd name="T112" fmla="*/ 119 w 323"/>
              <a:gd name="T113" fmla="*/ 558 h 922"/>
              <a:gd name="T114" fmla="*/ 109 w 323"/>
              <a:gd name="T115" fmla="*/ 564 h 922"/>
              <a:gd name="T116" fmla="*/ 98 w 323"/>
              <a:gd name="T117" fmla="*/ 518 h 922"/>
              <a:gd name="T118" fmla="*/ 109 w 323"/>
              <a:gd name="T119" fmla="*/ 513 h 922"/>
              <a:gd name="T120" fmla="*/ 114 w 323"/>
              <a:gd name="T121" fmla="*/ 487 h 922"/>
              <a:gd name="T122" fmla="*/ 129 w 323"/>
              <a:gd name="T123" fmla="*/ 453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3" h="922">
                <a:moveTo>
                  <a:pt x="133" y="15"/>
                </a:moveTo>
                <a:lnTo>
                  <a:pt x="133" y="15"/>
                </a:lnTo>
                <a:lnTo>
                  <a:pt x="133" y="16"/>
                </a:lnTo>
                <a:lnTo>
                  <a:pt x="133" y="16"/>
                </a:lnTo>
                <a:lnTo>
                  <a:pt x="133" y="15"/>
                </a:lnTo>
                <a:lnTo>
                  <a:pt x="133" y="15"/>
                </a:lnTo>
                <a:close/>
                <a:moveTo>
                  <a:pt x="154" y="10"/>
                </a:moveTo>
                <a:lnTo>
                  <a:pt x="154" y="10"/>
                </a:lnTo>
                <a:lnTo>
                  <a:pt x="144" y="12"/>
                </a:lnTo>
                <a:lnTo>
                  <a:pt x="133" y="16"/>
                </a:lnTo>
                <a:lnTo>
                  <a:pt x="133" y="16"/>
                </a:lnTo>
                <a:lnTo>
                  <a:pt x="129" y="26"/>
                </a:lnTo>
                <a:lnTo>
                  <a:pt x="124" y="31"/>
                </a:lnTo>
                <a:lnTo>
                  <a:pt x="129" y="35"/>
                </a:lnTo>
                <a:lnTo>
                  <a:pt x="129" y="70"/>
                </a:lnTo>
                <a:lnTo>
                  <a:pt x="129" y="70"/>
                </a:lnTo>
                <a:lnTo>
                  <a:pt x="130" y="80"/>
                </a:lnTo>
                <a:lnTo>
                  <a:pt x="133" y="96"/>
                </a:lnTo>
                <a:lnTo>
                  <a:pt x="138" y="111"/>
                </a:lnTo>
                <a:lnTo>
                  <a:pt x="141" y="116"/>
                </a:lnTo>
                <a:lnTo>
                  <a:pt x="144" y="120"/>
                </a:lnTo>
                <a:lnTo>
                  <a:pt x="144" y="120"/>
                </a:lnTo>
                <a:lnTo>
                  <a:pt x="149" y="123"/>
                </a:lnTo>
                <a:lnTo>
                  <a:pt x="156" y="127"/>
                </a:lnTo>
                <a:lnTo>
                  <a:pt x="164" y="129"/>
                </a:lnTo>
                <a:lnTo>
                  <a:pt x="159" y="145"/>
                </a:lnTo>
                <a:lnTo>
                  <a:pt x="159" y="145"/>
                </a:lnTo>
                <a:lnTo>
                  <a:pt x="154" y="149"/>
                </a:lnTo>
                <a:lnTo>
                  <a:pt x="150" y="152"/>
                </a:lnTo>
                <a:lnTo>
                  <a:pt x="149" y="155"/>
                </a:lnTo>
                <a:lnTo>
                  <a:pt x="149" y="155"/>
                </a:lnTo>
                <a:lnTo>
                  <a:pt x="149" y="157"/>
                </a:lnTo>
                <a:lnTo>
                  <a:pt x="152" y="158"/>
                </a:lnTo>
                <a:lnTo>
                  <a:pt x="154" y="160"/>
                </a:lnTo>
                <a:lnTo>
                  <a:pt x="154" y="160"/>
                </a:lnTo>
                <a:lnTo>
                  <a:pt x="143" y="169"/>
                </a:lnTo>
                <a:lnTo>
                  <a:pt x="135" y="178"/>
                </a:lnTo>
                <a:lnTo>
                  <a:pt x="131" y="181"/>
                </a:lnTo>
                <a:lnTo>
                  <a:pt x="129" y="185"/>
                </a:lnTo>
                <a:lnTo>
                  <a:pt x="129" y="185"/>
                </a:lnTo>
                <a:lnTo>
                  <a:pt x="126" y="193"/>
                </a:lnTo>
                <a:lnTo>
                  <a:pt x="125" y="205"/>
                </a:lnTo>
                <a:lnTo>
                  <a:pt x="124" y="225"/>
                </a:lnTo>
                <a:lnTo>
                  <a:pt x="124" y="225"/>
                </a:lnTo>
                <a:lnTo>
                  <a:pt x="119" y="284"/>
                </a:lnTo>
                <a:lnTo>
                  <a:pt x="119" y="284"/>
                </a:lnTo>
                <a:lnTo>
                  <a:pt x="119" y="286"/>
                </a:lnTo>
                <a:lnTo>
                  <a:pt x="120" y="289"/>
                </a:lnTo>
                <a:lnTo>
                  <a:pt x="124" y="292"/>
                </a:lnTo>
                <a:lnTo>
                  <a:pt x="129" y="295"/>
                </a:lnTo>
                <a:lnTo>
                  <a:pt x="129" y="295"/>
                </a:lnTo>
                <a:lnTo>
                  <a:pt x="127" y="314"/>
                </a:lnTo>
                <a:lnTo>
                  <a:pt x="126" y="327"/>
                </a:lnTo>
                <a:lnTo>
                  <a:pt x="125" y="332"/>
                </a:lnTo>
                <a:lnTo>
                  <a:pt x="124" y="335"/>
                </a:lnTo>
                <a:lnTo>
                  <a:pt x="124" y="335"/>
                </a:lnTo>
                <a:lnTo>
                  <a:pt x="121" y="339"/>
                </a:lnTo>
                <a:lnTo>
                  <a:pt x="117" y="350"/>
                </a:lnTo>
                <a:lnTo>
                  <a:pt x="113" y="366"/>
                </a:lnTo>
                <a:lnTo>
                  <a:pt x="109" y="384"/>
                </a:lnTo>
                <a:lnTo>
                  <a:pt x="109" y="384"/>
                </a:lnTo>
                <a:lnTo>
                  <a:pt x="107" y="405"/>
                </a:lnTo>
                <a:lnTo>
                  <a:pt x="106" y="427"/>
                </a:lnTo>
                <a:lnTo>
                  <a:pt x="104" y="454"/>
                </a:lnTo>
                <a:lnTo>
                  <a:pt x="104" y="454"/>
                </a:lnTo>
                <a:lnTo>
                  <a:pt x="95" y="466"/>
                </a:lnTo>
                <a:lnTo>
                  <a:pt x="89" y="474"/>
                </a:lnTo>
                <a:lnTo>
                  <a:pt x="84" y="478"/>
                </a:lnTo>
                <a:lnTo>
                  <a:pt x="84" y="478"/>
                </a:lnTo>
                <a:lnTo>
                  <a:pt x="82" y="481"/>
                </a:lnTo>
                <a:lnTo>
                  <a:pt x="80" y="483"/>
                </a:lnTo>
                <a:lnTo>
                  <a:pt x="79" y="485"/>
                </a:lnTo>
                <a:lnTo>
                  <a:pt x="79" y="489"/>
                </a:lnTo>
                <a:lnTo>
                  <a:pt x="79" y="489"/>
                </a:lnTo>
                <a:lnTo>
                  <a:pt x="82" y="505"/>
                </a:lnTo>
                <a:lnTo>
                  <a:pt x="83" y="514"/>
                </a:lnTo>
                <a:lnTo>
                  <a:pt x="83" y="517"/>
                </a:lnTo>
                <a:lnTo>
                  <a:pt x="84" y="518"/>
                </a:lnTo>
                <a:lnTo>
                  <a:pt x="84" y="518"/>
                </a:lnTo>
                <a:lnTo>
                  <a:pt x="88" y="522"/>
                </a:lnTo>
                <a:lnTo>
                  <a:pt x="89" y="524"/>
                </a:lnTo>
                <a:lnTo>
                  <a:pt x="89" y="553"/>
                </a:lnTo>
                <a:lnTo>
                  <a:pt x="89" y="553"/>
                </a:lnTo>
                <a:lnTo>
                  <a:pt x="79" y="558"/>
                </a:lnTo>
                <a:lnTo>
                  <a:pt x="71" y="561"/>
                </a:lnTo>
                <a:lnTo>
                  <a:pt x="65" y="564"/>
                </a:lnTo>
                <a:lnTo>
                  <a:pt x="65" y="564"/>
                </a:lnTo>
                <a:lnTo>
                  <a:pt x="62" y="563"/>
                </a:lnTo>
                <a:lnTo>
                  <a:pt x="61" y="563"/>
                </a:lnTo>
                <a:lnTo>
                  <a:pt x="60" y="559"/>
                </a:lnTo>
                <a:lnTo>
                  <a:pt x="59" y="553"/>
                </a:lnTo>
                <a:lnTo>
                  <a:pt x="54" y="553"/>
                </a:lnTo>
                <a:lnTo>
                  <a:pt x="54" y="553"/>
                </a:lnTo>
                <a:lnTo>
                  <a:pt x="54" y="554"/>
                </a:lnTo>
                <a:lnTo>
                  <a:pt x="54" y="556"/>
                </a:lnTo>
                <a:lnTo>
                  <a:pt x="50" y="561"/>
                </a:lnTo>
                <a:lnTo>
                  <a:pt x="44" y="569"/>
                </a:lnTo>
                <a:lnTo>
                  <a:pt x="44" y="569"/>
                </a:lnTo>
                <a:lnTo>
                  <a:pt x="37" y="573"/>
                </a:lnTo>
                <a:lnTo>
                  <a:pt x="31" y="576"/>
                </a:lnTo>
                <a:lnTo>
                  <a:pt x="19" y="578"/>
                </a:lnTo>
                <a:lnTo>
                  <a:pt x="19" y="578"/>
                </a:lnTo>
                <a:lnTo>
                  <a:pt x="13" y="579"/>
                </a:lnTo>
                <a:lnTo>
                  <a:pt x="6" y="578"/>
                </a:lnTo>
                <a:lnTo>
                  <a:pt x="0" y="578"/>
                </a:lnTo>
                <a:lnTo>
                  <a:pt x="0" y="578"/>
                </a:lnTo>
                <a:lnTo>
                  <a:pt x="3" y="600"/>
                </a:lnTo>
                <a:lnTo>
                  <a:pt x="6" y="622"/>
                </a:lnTo>
                <a:lnTo>
                  <a:pt x="6" y="632"/>
                </a:lnTo>
                <a:lnTo>
                  <a:pt x="4" y="643"/>
                </a:lnTo>
                <a:lnTo>
                  <a:pt x="4" y="643"/>
                </a:lnTo>
                <a:lnTo>
                  <a:pt x="4" y="657"/>
                </a:lnTo>
                <a:lnTo>
                  <a:pt x="4" y="675"/>
                </a:lnTo>
                <a:lnTo>
                  <a:pt x="7" y="698"/>
                </a:lnTo>
                <a:lnTo>
                  <a:pt x="9" y="721"/>
                </a:lnTo>
                <a:lnTo>
                  <a:pt x="12" y="745"/>
                </a:lnTo>
                <a:lnTo>
                  <a:pt x="16" y="765"/>
                </a:lnTo>
                <a:lnTo>
                  <a:pt x="20" y="782"/>
                </a:lnTo>
                <a:lnTo>
                  <a:pt x="22" y="788"/>
                </a:lnTo>
                <a:lnTo>
                  <a:pt x="25" y="792"/>
                </a:lnTo>
                <a:lnTo>
                  <a:pt x="25" y="792"/>
                </a:lnTo>
                <a:lnTo>
                  <a:pt x="39" y="813"/>
                </a:lnTo>
                <a:lnTo>
                  <a:pt x="49" y="827"/>
                </a:lnTo>
                <a:lnTo>
                  <a:pt x="49" y="827"/>
                </a:lnTo>
                <a:lnTo>
                  <a:pt x="54" y="834"/>
                </a:lnTo>
                <a:lnTo>
                  <a:pt x="56" y="841"/>
                </a:lnTo>
                <a:lnTo>
                  <a:pt x="59" y="852"/>
                </a:lnTo>
                <a:lnTo>
                  <a:pt x="59" y="852"/>
                </a:lnTo>
                <a:lnTo>
                  <a:pt x="62" y="858"/>
                </a:lnTo>
                <a:lnTo>
                  <a:pt x="65" y="862"/>
                </a:lnTo>
                <a:lnTo>
                  <a:pt x="65" y="901"/>
                </a:lnTo>
                <a:lnTo>
                  <a:pt x="70" y="901"/>
                </a:lnTo>
                <a:lnTo>
                  <a:pt x="74" y="862"/>
                </a:lnTo>
                <a:lnTo>
                  <a:pt x="74" y="862"/>
                </a:lnTo>
                <a:lnTo>
                  <a:pt x="79" y="847"/>
                </a:lnTo>
                <a:lnTo>
                  <a:pt x="79" y="847"/>
                </a:lnTo>
                <a:lnTo>
                  <a:pt x="84" y="836"/>
                </a:lnTo>
                <a:lnTo>
                  <a:pt x="88" y="829"/>
                </a:lnTo>
                <a:lnTo>
                  <a:pt x="89" y="822"/>
                </a:lnTo>
                <a:lnTo>
                  <a:pt x="89" y="822"/>
                </a:lnTo>
                <a:lnTo>
                  <a:pt x="91" y="807"/>
                </a:lnTo>
                <a:lnTo>
                  <a:pt x="95" y="782"/>
                </a:lnTo>
                <a:lnTo>
                  <a:pt x="102" y="754"/>
                </a:lnTo>
                <a:lnTo>
                  <a:pt x="106" y="742"/>
                </a:lnTo>
                <a:lnTo>
                  <a:pt x="109" y="733"/>
                </a:lnTo>
                <a:lnTo>
                  <a:pt x="109" y="733"/>
                </a:lnTo>
                <a:lnTo>
                  <a:pt x="120" y="706"/>
                </a:lnTo>
                <a:lnTo>
                  <a:pt x="135" y="670"/>
                </a:lnTo>
                <a:lnTo>
                  <a:pt x="154" y="623"/>
                </a:lnTo>
                <a:lnTo>
                  <a:pt x="154" y="623"/>
                </a:lnTo>
                <a:lnTo>
                  <a:pt x="161" y="657"/>
                </a:lnTo>
                <a:lnTo>
                  <a:pt x="167" y="682"/>
                </a:lnTo>
                <a:lnTo>
                  <a:pt x="168" y="692"/>
                </a:lnTo>
                <a:lnTo>
                  <a:pt x="168" y="698"/>
                </a:lnTo>
                <a:lnTo>
                  <a:pt x="168" y="698"/>
                </a:lnTo>
                <a:lnTo>
                  <a:pt x="170" y="717"/>
                </a:lnTo>
                <a:lnTo>
                  <a:pt x="173" y="751"/>
                </a:lnTo>
                <a:lnTo>
                  <a:pt x="177" y="784"/>
                </a:lnTo>
                <a:lnTo>
                  <a:pt x="178" y="803"/>
                </a:lnTo>
                <a:lnTo>
                  <a:pt x="178" y="803"/>
                </a:lnTo>
                <a:lnTo>
                  <a:pt x="177" y="809"/>
                </a:lnTo>
                <a:lnTo>
                  <a:pt x="174" y="816"/>
                </a:lnTo>
                <a:lnTo>
                  <a:pt x="168" y="827"/>
                </a:lnTo>
                <a:lnTo>
                  <a:pt x="168" y="827"/>
                </a:lnTo>
                <a:lnTo>
                  <a:pt x="168" y="830"/>
                </a:lnTo>
                <a:lnTo>
                  <a:pt x="171" y="834"/>
                </a:lnTo>
                <a:lnTo>
                  <a:pt x="173" y="838"/>
                </a:lnTo>
                <a:lnTo>
                  <a:pt x="173" y="838"/>
                </a:lnTo>
                <a:lnTo>
                  <a:pt x="172" y="838"/>
                </a:lnTo>
                <a:lnTo>
                  <a:pt x="167" y="839"/>
                </a:lnTo>
                <a:lnTo>
                  <a:pt x="162" y="841"/>
                </a:lnTo>
                <a:lnTo>
                  <a:pt x="160" y="844"/>
                </a:lnTo>
                <a:lnTo>
                  <a:pt x="159" y="847"/>
                </a:lnTo>
                <a:lnTo>
                  <a:pt x="159" y="847"/>
                </a:lnTo>
                <a:lnTo>
                  <a:pt x="159" y="851"/>
                </a:lnTo>
                <a:lnTo>
                  <a:pt x="159" y="852"/>
                </a:lnTo>
                <a:lnTo>
                  <a:pt x="160" y="856"/>
                </a:lnTo>
                <a:lnTo>
                  <a:pt x="161" y="858"/>
                </a:lnTo>
                <a:lnTo>
                  <a:pt x="159" y="862"/>
                </a:lnTo>
                <a:lnTo>
                  <a:pt x="159" y="862"/>
                </a:lnTo>
                <a:lnTo>
                  <a:pt x="154" y="868"/>
                </a:lnTo>
                <a:lnTo>
                  <a:pt x="150" y="874"/>
                </a:lnTo>
                <a:lnTo>
                  <a:pt x="148" y="879"/>
                </a:lnTo>
                <a:lnTo>
                  <a:pt x="144" y="882"/>
                </a:lnTo>
                <a:lnTo>
                  <a:pt x="144" y="882"/>
                </a:lnTo>
                <a:lnTo>
                  <a:pt x="141" y="883"/>
                </a:lnTo>
                <a:lnTo>
                  <a:pt x="137" y="885"/>
                </a:lnTo>
                <a:lnTo>
                  <a:pt x="129" y="885"/>
                </a:lnTo>
                <a:lnTo>
                  <a:pt x="120" y="886"/>
                </a:lnTo>
                <a:lnTo>
                  <a:pt x="114" y="887"/>
                </a:lnTo>
                <a:lnTo>
                  <a:pt x="114" y="887"/>
                </a:lnTo>
                <a:lnTo>
                  <a:pt x="112" y="888"/>
                </a:lnTo>
                <a:lnTo>
                  <a:pt x="111" y="891"/>
                </a:lnTo>
                <a:lnTo>
                  <a:pt x="109" y="893"/>
                </a:lnTo>
                <a:lnTo>
                  <a:pt x="108" y="897"/>
                </a:lnTo>
                <a:lnTo>
                  <a:pt x="109" y="900"/>
                </a:lnTo>
                <a:lnTo>
                  <a:pt x="111" y="903"/>
                </a:lnTo>
                <a:lnTo>
                  <a:pt x="114" y="905"/>
                </a:lnTo>
                <a:lnTo>
                  <a:pt x="119" y="906"/>
                </a:lnTo>
                <a:lnTo>
                  <a:pt x="119" y="906"/>
                </a:lnTo>
                <a:lnTo>
                  <a:pt x="131" y="908"/>
                </a:lnTo>
                <a:lnTo>
                  <a:pt x="142" y="908"/>
                </a:lnTo>
                <a:lnTo>
                  <a:pt x="154" y="906"/>
                </a:lnTo>
                <a:lnTo>
                  <a:pt x="154" y="906"/>
                </a:lnTo>
                <a:lnTo>
                  <a:pt x="153" y="909"/>
                </a:lnTo>
                <a:lnTo>
                  <a:pt x="152" y="915"/>
                </a:lnTo>
                <a:lnTo>
                  <a:pt x="153" y="917"/>
                </a:lnTo>
                <a:lnTo>
                  <a:pt x="154" y="920"/>
                </a:lnTo>
                <a:lnTo>
                  <a:pt x="158" y="921"/>
                </a:lnTo>
                <a:lnTo>
                  <a:pt x="164" y="922"/>
                </a:lnTo>
                <a:lnTo>
                  <a:pt x="164" y="922"/>
                </a:lnTo>
                <a:lnTo>
                  <a:pt x="208" y="922"/>
                </a:lnTo>
                <a:lnTo>
                  <a:pt x="253" y="922"/>
                </a:lnTo>
                <a:lnTo>
                  <a:pt x="253" y="922"/>
                </a:lnTo>
                <a:lnTo>
                  <a:pt x="275" y="921"/>
                </a:lnTo>
                <a:lnTo>
                  <a:pt x="281" y="920"/>
                </a:lnTo>
                <a:lnTo>
                  <a:pt x="282" y="918"/>
                </a:lnTo>
                <a:lnTo>
                  <a:pt x="283" y="917"/>
                </a:lnTo>
                <a:lnTo>
                  <a:pt x="283" y="917"/>
                </a:lnTo>
                <a:lnTo>
                  <a:pt x="283" y="909"/>
                </a:lnTo>
                <a:lnTo>
                  <a:pt x="281" y="898"/>
                </a:lnTo>
                <a:lnTo>
                  <a:pt x="278" y="882"/>
                </a:lnTo>
                <a:lnTo>
                  <a:pt x="278" y="882"/>
                </a:lnTo>
                <a:lnTo>
                  <a:pt x="282" y="879"/>
                </a:lnTo>
                <a:lnTo>
                  <a:pt x="283" y="876"/>
                </a:lnTo>
                <a:lnTo>
                  <a:pt x="283" y="874"/>
                </a:lnTo>
                <a:lnTo>
                  <a:pt x="283" y="873"/>
                </a:lnTo>
                <a:lnTo>
                  <a:pt x="283" y="873"/>
                </a:lnTo>
                <a:lnTo>
                  <a:pt x="282" y="864"/>
                </a:lnTo>
                <a:lnTo>
                  <a:pt x="282" y="848"/>
                </a:lnTo>
                <a:lnTo>
                  <a:pt x="283" y="800"/>
                </a:lnTo>
                <a:lnTo>
                  <a:pt x="283" y="723"/>
                </a:lnTo>
                <a:lnTo>
                  <a:pt x="283" y="723"/>
                </a:lnTo>
                <a:lnTo>
                  <a:pt x="283" y="702"/>
                </a:lnTo>
                <a:lnTo>
                  <a:pt x="284" y="671"/>
                </a:lnTo>
                <a:lnTo>
                  <a:pt x="284" y="641"/>
                </a:lnTo>
                <a:lnTo>
                  <a:pt x="284" y="629"/>
                </a:lnTo>
                <a:lnTo>
                  <a:pt x="283" y="623"/>
                </a:lnTo>
                <a:lnTo>
                  <a:pt x="283" y="623"/>
                </a:lnTo>
                <a:lnTo>
                  <a:pt x="282" y="616"/>
                </a:lnTo>
                <a:lnTo>
                  <a:pt x="282" y="604"/>
                </a:lnTo>
                <a:lnTo>
                  <a:pt x="283" y="569"/>
                </a:lnTo>
                <a:lnTo>
                  <a:pt x="285" y="536"/>
                </a:lnTo>
                <a:lnTo>
                  <a:pt x="287" y="524"/>
                </a:lnTo>
                <a:lnTo>
                  <a:pt x="288" y="518"/>
                </a:lnTo>
                <a:lnTo>
                  <a:pt x="288" y="518"/>
                </a:lnTo>
                <a:lnTo>
                  <a:pt x="289" y="514"/>
                </a:lnTo>
                <a:lnTo>
                  <a:pt x="291" y="507"/>
                </a:lnTo>
                <a:lnTo>
                  <a:pt x="295" y="487"/>
                </a:lnTo>
                <a:lnTo>
                  <a:pt x="297" y="459"/>
                </a:lnTo>
                <a:lnTo>
                  <a:pt x="308" y="454"/>
                </a:lnTo>
                <a:lnTo>
                  <a:pt x="308" y="454"/>
                </a:lnTo>
                <a:lnTo>
                  <a:pt x="303" y="430"/>
                </a:lnTo>
                <a:lnTo>
                  <a:pt x="300" y="409"/>
                </a:lnTo>
                <a:lnTo>
                  <a:pt x="297" y="394"/>
                </a:lnTo>
                <a:lnTo>
                  <a:pt x="297" y="359"/>
                </a:lnTo>
                <a:lnTo>
                  <a:pt x="297" y="359"/>
                </a:lnTo>
                <a:lnTo>
                  <a:pt x="301" y="357"/>
                </a:lnTo>
                <a:lnTo>
                  <a:pt x="307" y="351"/>
                </a:lnTo>
                <a:lnTo>
                  <a:pt x="311" y="347"/>
                </a:lnTo>
                <a:lnTo>
                  <a:pt x="314" y="342"/>
                </a:lnTo>
                <a:lnTo>
                  <a:pt x="317" y="336"/>
                </a:lnTo>
                <a:lnTo>
                  <a:pt x="318" y="329"/>
                </a:lnTo>
                <a:lnTo>
                  <a:pt x="318" y="329"/>
                </a:lnTo>
                <a:lnTo>
                  <a:pt x="318" y="292"/>
                </a:lnTo>
                <a:lnTo>
                  <a:pt x="318" y="269"/>
                </a:lnTo>
                <a:lnTo>
                  <a:pt x="323" y="269"/>
                </a:lnTo>
                <a:lnTo>
                  <a:pt x="323" y="269"/>
                </a:lnTo>
                <a:lnTo>
                  <a:pt x="319" y="232"/>
                </a:lnTo>
                <a:lnTo>
                  <a:pt x="316" y="205"/>
                </a:lnTo>
                <a:lnTo>
                  <a:pt x="313" y="190"/>
                </a:lnTo>
                <a:lnTo>
                  <a:pt x="313" y="190"/>
                </a:lnTo>
                <a:lnTo>
                  <a:pt x="308" y="181"/>
                </a:lnTo>
                <a:lnTo>
                  <a:pt x="300" y="169"/>
                </a:lnTo>
                <a:lnTo>
                  <a:pt x="288" y="155"/>
                </a:lnTo>
                <a:lnTo>
                  <a:pt x="273" y="140"/>
                </a:lnTo>
                <a:lnTo>
                  <a:pt x="243" y="129"/>
                </a:lnTo>
                <a:lnTo>
                  <a:pt x="238" y="120"/>
                </a:lnTo>
                <a:lnTo>
                  <a:pt x="224" y="115"/>
                </a:lnTo>
                <a:lnTo>
                  <a:pt x="224" y="90"/>
                </a:lnTo>
                <a:lnTo>
                  <a:pt x="224" y="90"/>
                </a:lnTo>
                <a:lnTo>
                  <a:pt x="230" y="74"/>
                </a:lnTo>
                <a:lnTo>
                  <a:pt x="234" y="62"/>
                </a:lnTo>
                <a:lnTo>
                  <a:pt x="234" y="58"/>
                </a:lnTo>
                <a:lnTo>
                  <a:pt x="234" y="55"/>
                </a:lnTo>
                <a:lnTo>
                  <a:pt x="234" y="55"/>
                </a:lnTo>
                <a:lnTo>
                  <a:pt x="230" y="53"/>
                </a:lnTo>
                <a:lnTo>
                  <a:pt x="226" y="53"/>
                </a:lnTo>
                <a:lnTo>
                  <a:pt x="224" y="55"/>
                </a:lnTo>
                <a:lnTo>
                  <a:pt x="224" y="55"/>
                </a:lnTo>
                <a:lnTo>
                  <a:pt x="225" y="45"/>
                </a:lnTo>
                <a:lnTo>
                  <a:pt x="225" y="37"/>
                </a:lnTo>
                <a:lnTo>
                  <a:pt x="225" y="33"/>
                </a:lnTo>
                <a:lnTo>
                  <a:pt x="224" y="31"/>
                </a:lnTo>
                <a:lnTo>
                  <a:pt x="224" y="31"/>
                </a:lnTo>
                <a:lnTo>
                  <a:pt x="219" y="27"/>
                </a:lnTo>
                <a:lnTo>
                  <a:pt x="217" y="26"/>
                </a:lnTo>
                <a:lnTo>
                  <a:pt x="213" y="26"/>
                </a:lnTo>
                <a:lnTo>
                  <a:pt x="203" y="15"/>
                </a:lnTo>
                <a:lnTo>
                  <a:pt x="199" y="10"/>
                </a:lnTo>
                <a:lnTo>
                  <a:pt x="194" y="5"/>
                </a:lnTo>
                <a:lnTo>
                  <a:pt x="178" y="0"/>
                </a:lnTo>
                <a:lnTo>
                  <a:pt x="159" y="0"/>
                </a:lnTo>
                <a:lnTo>
                  <a:pt x="154" y="10"/>
                </a:lnTo>
                <a:close/>
                <a:moveTo>
                  <a:pt x="129" y="453"/>
                </a:moveTo>
                <a:lnTo>
                  <a:pt x="129" y="453"/>
                </a:lnTo>
                <a:lnTo>
                  <a:pt x="127" y="465"/>
                </a:lnTo>
                <a:lnTo>
                  <a:pt x="127" y="474"/>
                </a:lnTo>
                <a:lnTo>
                  <a:pt x="127" y="477"/>
                </a:lnTo>
                <a:lnTo>
                  <a:pt x="129" y="478"/>
                </a:lnTo>
                <a:lnTo>
                  <a:pt x="129" y="478"/>
                </a:lnTo>
                <a:lnTo>
                  <a:pt x="132" y="481"/>
                </a:lnTo>
                <a:lnTo>
                  <a:pt x="133" y="483"/>
                </a:lnTo>
                <a:lnTo>
                  <a:pt x="133" y="483"/>
                </a:lnTo>
                <a:lnTo>
                  <a:pt x="133" y="483"/>
                </a:lnTo>
                <a:lnTo>
                  <a:pt x="133" y="483"/>
                </a:lnTo>
                <a:lnTo>
                  <a:pt x="135" y="485"/>
                </a:lnTo>
                <a:lnTo>
                  <a:pt x="136" y="491"/>
                </a:lnTo>
                <a:lnTo>
                  <a:pt x="138" y="511"/>
                </a:lnTo>
                <a:lnTo>
                  <a:pt x="142" y="531"/>
                </a:lnTo>
                <a:lnTo>
                  <a:pt x="144" y="543"/>
                </a:lnTo>
                <a:lnTo>
                  <a:pt x="144" y="543"/>
                </a:lnTo>
                <a:lnTo>
                  <a:pt x="147" y="552"/>
                </a:lnTo>
                <a:lnTo>
                  <a:pt x="149" y="565"/>
                </a:lnTo>
                <a:lnTo>
                  <a:pt x="150" y="577"/>
                </a:lnTo>
                <a:lnTo>
                  <a:pt x="150" y="582"/>
                </a:lnTo>
                <a:lnTo>
                  <a:pt x="149" y="583"/>
                </a:lnTo>
                <a:lnTo>
                  <a:pt x="149" y="583"/>
                </a:lnTo>
                <a:lnTo>
                  <a:pt x="147" y="582"/>
                </a:lnTo>
                <a:lnTo>
                  <a:pt x="144" y="579"/>
                </a:lnTo>
                <a:lnTo>
                  <a:pt x="139" y="571"/>
                </a:lnTo>
                <a:lnTo>
                  <a:pt x="133" y="558"/>
                </a:lnTo>
                <a:lnTo>
                  <a:pt x="133" y="558"/>
                </a:lnTo>
                <a:lnTo>
                  <a:pt x="130" y="569"/>
                </a:lnTo>
                <a:lnTo>
                  <a:pt x="126" y="576"/>
                </a:lnTo>
                <a:lnTo>
                  <a:pt x="124" y="578"/>
                </a:lnTo>
                <a:lnTo>
                  <a:pt x="124" y="578"/>
                </a:lnTo>
                <a:lnTo>
                  <a:pt x="123" y="575"/>
                </a:lnTo>
                <a:lnTo>
                  <a:pt x="121" y="567"/>
                </a:lnTo>
                <a:lnTo>
                  <a:pt x="120" y="561"/>
                </a:lnTo>
                <a:lnTo>
                  <a:pt x="120" y="559"/>
                </a:lnTo>
                <a:lnTo>
                  <a:pt x="119" y="558"/>
                </a:lnTo>
                <a:lnTo>
                  <a:pt x="119" y="558"/>
                </a:lnTo>
                <a:lnTo>
                  <a:pt x="118" y="559"/>
                </a:lnTo>
                <a:lnTo>
                  <a:pt x="117" y="560"/>
                </a:lnTo>
                <a:lnTo>
                  <a:pt x="114" y="561"/>
                </a:lnTo>
                <a:lnTo>
                  <a:pt x="109" y="564"/>
                </a:lnTo>
                <a:lnTo>
                  <a:pt x="109" y="564"/>
                </a:lnTo>
                <a:lnTo>
                  <a:pt x="106" y="564"/>
                </a:lnTo>
                <a:lnTo>
                  <a:pt x="103" y="563"/>
                </a:lnTo>
                <a:lnTo>
                  <a:pt x="101" y="559"/>
                </a:lnTo>
                <a:lnTo>
                  <a:pt x="100" y="555"/>
                </a:lnTo>
                <a:lnTo>
                  <a:pt x="98" y="553"/>
                </a:lnTo>
                <a:lnTo>
                  <a:pt x="98" y="518"/>
                </a:lnTo>
                <a:lnTo>
                  <a:pt x="98" y="518"/>
                </a:lnTo>
                <a:lnTo>
                  <a:pt x="104" y="518"/>
                </a:lnTo>
                <a:lnTo>
                  <a:pt x="108" y="515"/>
                </a:lnTo>
                <a:lnTo>
                  <a:pt x="109" y="514"/>
                </a:lnTo>
                <a:lnTo>
                  <a:pt x="109" y="513"/>
                </a:lnTo>
                <a:lnTo>
                  <a:pt x="109" y="513"/>
                </a:lnTo>
                <a:lnTo>
                  <a:pt x="108" y="506"/>
                </a:lnTo>
                <a:lnTo>
                  <a:pt x="108" y="502"/>
                </a:lnTo>
                <a:lnTo>
                  <a:pt x="109" y="499"/>
                </a:lnTo>
                <a:lnTo>
                  <a:pt x="109" y="499"/>
                </a:lnTo>
                <a:lnTo>
                  <a:pt x="113" y="490"/>
                </a:lnTo>
                <a:lnTo>
                  <a:pt x="114" y="487"/>
                </a:lnTo>
                <a:lnTo>
                  <a:pt x="114" y="483"/>
                </a:lnTo>
                <a:lnTo>
                  <a:pt x="114" y="483"/>
                </a:lnTo>
                <a:lnTo>
                  <a:pt x="115" y="478"/>
                </a:lnTo>
                <a:lnTo>
                  <a:pt x="119" y="470"/>
                </a:lnTo>
                <a:lnTo>
                  <a:pt x="124" y="459"/>
                </a:lnTo>
                <a:lnTo>
                  <a:pt x="129" y="4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41">
            <a:extLst>
              <a:ext uri="{FF2B5EF4-FFF2-40B4-BE49-F238E27FC236}">
                <a16:creationId xmlns:a16="http://schemas.microsoft.com/office/drawing/2014/main" id="{4945584E-8F35-49C5-8C9F-6460B4AB7196}"/>
              </a:ext>
            </a:extLst>
          </p:cNvPr>
          <p:cNvSpPr>
            <a:spLocks/>
          </p:cNvSpPr>
          <p:nvPr/>
        </p:nvSpPr>
        <p:spPr bwMode="auto">
          <a:xfrm>
            <a:off x="8434699" y="798289"/>
            <a:ext cx="617739" cy="1660719"/>
          </a:xfrm>
          <a:custGeom>
            <a:avLst/>
            <a:gdLst>
              <a:gd name="T0" fmla="*/ 151 w 353"/>
              <a:gd name="T1" fmla="*/ 50 h 949"/>
              <a:gd name="T2" fmla="*/ 117 w 353"/>
              <a:gd name="T3" fmla="*/ 73 h 949"/>
              <a:gd name="T4" fmla="*/ 76 w 353"/>
              <a:gd name="T5" fmla="*/ 99 h 949"/>
              <a:gd name="T6" fmla="*/ 25 w 353"/>
              <a:gd name="T7" fmla="*/ 173 h 949"/>
              <a:gd name="T8" fmla="*/ 57 w 353"/>
              <a:gd name="T9" fmla="*/ 180 h 949"/>
              <a:gd name="T10" fmla="*/ 112 w 353"/>
              <a:gd name="T11" fmla="*/ 178 h 949"/>
              <a:gd name="T12" fmla="*/ 156 w 353"/>
              <a:gd name="T13" fmla="*/ 178 h 949"/>
              <a:gd name="T14" fmla="*/ 156 w 353"/>
              <a:gd name="T15" fmla="*/ 209 h 949"/>
              <a:gd name="T16" fmla="*/ 170 w 353"/>
              <a:gd name="T17" fmla="*/ 226 h 949"/>
              <a:gd name="T18" fmla="*/ 168 w 353"/>
              <a:gd name="T19" fmla="*/ 248 h 949"/>
              <a:gd name="T20" fmla="*/ 117 w 353"/>
              <a:gd name="T21" fmla="*/ 267 h 949"/>
              <a:gd name="T22" fmla="*/ 90 w 353"/>
              <a:gd name="T23" fmla="*/ 304 h 949"/>
              <a:gd name="T24" fmla="*/ 76 w 353"/>
              <a:gd name="T25" fmla="*/ 393 h 949"/>
              <a:gd name="T26" fmla="*/ 84 w 353"/>
              <a:gd name="T27" fmla="*/ 428 h 949"/>
              <a:gd name="T28" fmla="*/ 51 w 353"/>
              <a:gd name="T29" fmla="*/ 519 h 949"/>
              <a:gd name="T30" fmla="*/ 112 w 353"/>
              <a:gd name="T31" fmla="*/ 550 h 949"/>
              <a:gd name="T32" fmla="*/ 19 w 353"/>
              <a:gd name="T33" fmla="*/ 662 h 949"/>
              <a:gd name="T34" fmla="*/ 2 w 353"/>
              <a:gd name="T35" fmla="*/ 692 h 949"/>
              <a:gd name="T36" fmla="*/ 31 w 353"/>
              <a:gd name="T37" fmla="*/ 685 h 949"/>
              <a:gd name="T38" fmla="*/ 59 w 353"/>
              <a:gd name="T39" fmla="*/ 707 h 949"/>
              <a:gd name="T40" fmla="*/ 70 w 353"/>
              <a:gd name="T41" fmla="*/ 705 h 949"/>
              <a:gd name="T42" fmla="*/ 98 w 353"/>
              <a:gd name="T43" fmla="*/ 736 h 949"/>
              <a:gd name="T44" fmla="*/ 106 w 353"/>
              <a:gd name="T45" fmla="*/ 799 h 949"/>
              <a:gd name="T46" fmla="*/ 104 w 353"/>
              <a:gd name="T47" fmla="*/ 836 h 949"/>
              <a:gd name="T48" fmla="*/ 109 w 353"/>
              <a:gd name="T49" fmla="*/ 885 h 949"/>
              <a:gd name="T50" fmla="*/ 131 w 353"/>
              <a:gd name="T51" fmla="*/ 911 h 949"/>
              <a:gd name="T52" fmla="*/ 156 w 353"/>
              <a:gd name="T53" fmla="*/ 905 h 949"/>
              <a:gd name="T54" fmla="*/ 148 w 353"/>
              <a:gd name="T55" fmla="*/ 860 h 949"/>
              <a:gd name="T56" fmla="*/ 142 w 353"/>
              <a:gd name="T57" fmla="*/ 824 h 949"/>
              <a:gd name="T58" fmla="*/ 165 w 353"/>
              <a:gd name="T59" fmla="*/ 781 h 949"/>
              <a:gd name="T60" fmla="*/ 211 w 353"/>
              <a:gd name="T61" fmla="*/ 774 h 949"/>
              <a:gd name="T62" fmla="*/ 223 w 353"/>
              <a:gd name="T63" fmla="*/ 853 h 949"/>
              <a:gd name="T64" fmla="*/ 228 w 353"/>
              <a:gd name="T65" fmla="*/ 891 h 949"/>
              <a:gd name="T66" fmla="*/ 223 w 353"/>
              <a:gd name="T67" fmla="*/ 924 h 949"/>
              <a:gd name="T68" fmla="*/ 251 w 353"/>
              <a:gd name="T69" fmla="*/ 948 h 949"/>
              <a:gd name="T70" fmla="*/ 276 w 353"/>
              <a:gd name="T71" fmla="*/ 941 h 949"/>
              <a:gd name="T72" fmla="*/ 257 w 353"/>
              <a:gd name="T73" fmla="*/ 900 h 949"/>
              <a:gd name="T74" fmla="*/ 265 w 353"/>
              <a:gd name="T75" fmla="*/ 887 h 949"/>
              <a:gd name="T76" fmla="*/ 285 w 353"/>
              <a:gd name="T77" fmla="*/ 781 h 949"/>
              <a:gd name="T78" fmla="*/ 315 w 353"/>
              <a:gd name="T79" fmla="*/ 651 h 949"/>
              <a:gd name="T80" fmla="*/ 351 w 353"/>
              <a:gd name="T81" fmla="*/ 601 h 949"/>
              <a:gd name="T82" fmla="*/ 351 w 353"/>
              <a:gd name="T83" fmla="*/ 563 h 949"/>
              <a:gd name="T84" fmla="*/ 338 w 353"/>
              <a:gd name="T85" fmla="*/ 543 h 949"/>
              <a:gd name="T86" fmla="*/ 324 w 353"/>
              <a:gd name="T87" fmla="*/ 419 h 949"/>
              <a:gd name="T88" fmla="*/ 314 w 353"/>
              <a:gd name="T89" fmla="*/ 371 h 949"/>
              <a:gd name="T90" fmla="*/ 299 w 353"/>
              <a:gd name="T91" fmla="*/ 292 h 949"/>
              <a:gd name="T92" fmla="*/ 253 w 353"/>
              <a:gd name="T93" fmla="*/ 268 h 949"/>
              <a:gd name="T94" fmla="*/ 240 w 353"/>
              <a:gd name="T95" fmla="*/ 273 h 949"/>
              <a:gd name="T96" fmla="*/ 230 w 353"/>
              <a:gd name="T97" fmla="*/ 257 h 949"/>
              <a:gd name="T98" fmla="*/ 246 w 353"/>
              <a:gd name="T99" fmla="*/ 231 h 949"/>
              <a:gd name="T100" fmla="*/ 247 w 353"/>
              <a:gd name="T101" fmla="*/ 191 h 949"/>
              <a:gd name="T102" fmla="*/ 248 w 353"/>
              <a:gd name="T103" fmla="*/ 170 h 949"/>
              <a:gd name="T104" fmla="*/ 236 w 353"/>
              <a:gd name="T105" fmla="*/ 143 h 949"/>
              <a:gd name="T106" fmla="*/ 307 w 353"/>
              <a:gd name="T107" fmla="*/ 102 h 949"/>
              <a:gd name="T108" fmla="*/ 289 w 353"/>
              <a:gd name="T109" fmla="*/ 64 h 949"/>
              <a:gd name="T110" fmla="*/ 170 w 353"/>
              <a:gd name="T111" fmla="*/ 34 h 949"/>
              <a:gd name="T112" fmla="*/ 159 w 353"/>
              <a:gd name="T113" fmla="*/ 0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949">
                <a:moveTo>
                  <a:pt x="157" y="3"/>
                </a:moveTo>
                <a:lnTo>
                  <a:pt x="157" y="34"/>
                </a:lnTo>
                <a:lnTo>
                  <a:pt x="157" y="34"/>
                </a:lnTo>
                <a:lnTo>
                  <a:pt x="153" y="41"/>
                </a:lnTo>
                <a:lnTo>
                  <a:pt x="152" y="46"/>
                </a:lnTo>
                <a:lnTo>
                  <a:pt x="151" y="50"/>
                </a:lnTo>
                <a:lnTo>
                  <a:pt x="151" y="50"/>
                </a:lnTo>
                <a:lnTo>
                  <a:pt x="147" y="53"/>
                </a:lnTo>
                <a:lnTo>
                  <a:pt x="137" y="61"/>
                </a:lnTo>
                <a:lnTo>
                  <a:pt x="127" y="68"/>
                </a:lnTo>
                <a:lnTo>
                  <a:pt x="117" y="73"/>
                </a:lnTo>
                <a:lnTo>
                  <a:pt x="117" y="73"/>
                </a:lnTo>
                <a:lnTo>
                  <a:pt x="110" y="78"/>
                </a:lnTo>
                <a:lnTo>
                  <a:pt x="104" y="82"/>
                </a:lnTo>
                <a:lnTo>
                  <a:pt x="99" y="88"/>
                </a:lnTo>
                <a:lnTo>
                  <a:pt x="92" y="92"/>
                </a:lnTo>
                <a:lnTo>
                  <a:pt x="92" y="92"/>
                </a:lnTo>
                <a:lnTo>
                  <a:pt x="76" y="99"/>
                </a:lnTo>
                <a:lnTo>
                  <a:pt x="70" y="103"/>
                </a:lnTo>
                <a:lnTo>
                  <a:pt x="70" y="103"/>
                </a:lnTo>
                <a:lnTo>
                  <a:pt x="51" y="134"/>
                </a:lnTo>
                <a:lnTo>
                  <a:pt x="36" y="158"/>
                </a:lnTo>
                <a:lnTo>
                  <a:pt x="25" y="173"/>
                </a:lnTo>
                <a:lnTo>
                  <a:pt x="25" y="173"/>
                </a:lnTo>
                <a:lnTo>
                  <a:pt x="19" y="180"/>
                </a:lnTo>
                <a:lnTo>
                  <a:pt x="15" y="188"/>
                </a:lnTo>
                <a:lnTo>
                  <a:pt x="11" y="196"/>
                </a:lnTo>
                <a:lnTo>
                  <a:pt x="11" y="196"/>
                </a:lnTo>
                <a:lnTo>
                  <a:pt x="35" y="187"/>
                </a:lnTo>
                <a:lnTo>
                  <a:pt x="57" y="180"/>
                </a:lnTo>
                <a:lnTo>
                  <a:pt x="66" y="178"/>
                </a:lnTo>
                <a:lnTo>
                  <a:pt x="74" y="178"/>
                </a:lnTo>
                <a:lnTo>
                  <a:pt x="74" y="178"/>
                </a:lnTo>
                <a:lnTo>
                  <a:pt x="100" y="176"/>
                </a:lnTo>
                <a:lnTo>
                  <a:pt x="112" y="178"/>
                </a:lnTo>
                <a:lnTo>
                  <a:pt x="112" y="178"/>
                </a:lnTo>
                <a:lnTo>
                  <a:pt x="128" y="172"/>
                </a:lnTo>
                <a:lnTo>
                  <a:pt x="142" y="167"/>
                </a:lnTo>
                <a:lnTo>
                  <a:pt x="154" y="164"/>
                </a:lnTo>
                <a:lnTo>
                  <a:pt x="154" y="164"/>
                </a:lnTo>
                <a:lnTo>
                  <a:pt x="154" y="170"/>
                </a:lnTo>
                <a:lnTo>
                  <a:pt x="156" y="178"/>
                </a:lnTo>
                <a:lnTo>
                  <a:pt x="156" y="178"/>
                </a:lnTo>
                <a:lnTo>
                  <a:pt x="162" y="207"/>
                </a:lnTo>
                <a:lnTo>
                  <a:pt x="162" y="207"/>
                </a:lnTo>
                <a:lnTo>
                  <a:pt x="158" y="207"/>
                </a:lnTo>
                <a:lnTo>
                  <a:pt x="156" y="207"/>
                </a:lnTo>
                <a:lnTo>
                  <a:pt x="156" y="209"/>
                </a:lnTo>
                <a:lnTo>
                  <a:pt x="156" y="209"/>
                </a:lnTo>
                <a:lnTo>
                  <a:pt x="157" y="214"/>
                </a:lnTo>
                <a:lnTo>
                  <a:pt x="159" y="219"/>
                </a:lnTo>
                <a:lnTo>
                  <a:pt x="163" y="223"/>
                </a:lnTo>
                <a:lnTo>
                  <a:pt x="165" y="226"/>
                </a:lnTo>
                <a:lnTo>
                  <a:pt x="170" y="226"/>
                </a:lnTo>
                <a:lnTo>
                  <a:pt x="170" y="226"/>
                </a:lnTo>
                <a:lnTo>
                  <a:pt x="171" y="233"/>
                </a:lnTo>
                <a:lnTo>
                  <a:pt x="171" y="238"/>
                </a:lnTo>
                <a:lnTo>
                  <a:pt x="170" y="243"/>
                </a:lnTo>
                <a:lnTo>
                  <a:pt x="170" y="243"/>
                </a:lnTo>
                <a:lnTo>
                  <a:pt x="168" y="248"/>
                </a:lnTo>
                <a:lnTo>
                  <a:pt x="164" y="251"/>
                </a:lnTo>
                <a:lnTo>
                  <a:pt x="159" y="256"/>
                </a:lnTo>
                <a:lnTo>
                  <a:pt x="159" y="256"/>
                </a:lnTo>
                <a:lnTo>
                  <a:pt x="140" y="260"/>
                </a:lnTo>
                <a:lnTo>
                  <a:pt x="125" y="263"/>
                </a:lnTo>
                <a:lnTo>
                  <a:pt x="117" y="267"/>
                </a:lnTo>
                <a:lnTo>
                  <a:pt x="117" y="267"/>
                </a:lnTo>
                <a:lnTo>
                  <a:pt x="110" y="272"/>
                </a:lnTo>
                <a:lnTo>
                  <a:pt x="101" y="283"/>
                </a:lnTo>
                <a:lnTo>
                  <a:pt x="98" y="289"/>
                </a:lnTo>
                <a:lnTo>
                  <a:pt x="94" y="297"/>
                </a:lnTo>
                <a:lnTo>
                  <a:pt x="90" y="304"/>
                </a:lnTo>
                <a:lnTo>
                  <a:pt x="89" y="313"/>
                </a:lnTo>
                <a:lnTo>
                  <a:pt x="89" y="313"/>
                </a:lnTo>
                <a:lnTo>
                  <a:pt x="86" y="333"/>
                </a:lnTo>
                <a:lnTo>
                  <a:pt x="82" y="356"/>
                </a:lnTo>
                <a:lnTo>
                  <a:pt x="77" y="378"/>
                </a:lnTo>
                <a:lnTo>
                  <a:pt x="76" y="393"/>
                </a:lnTo>
                <a:lnTo>
                  <a:pt x="76" y="393"/>
                </a:lnTo>
                <a:lnTo>
                  <a:pt x="77" y="409"/>
                </a:lnTo>
                <a:lnTo>
                  <a:pt x="78" y="418"/>
                </a:lnTo>
                <a:lnTo>
                  <a:pt x="78" y="418"/>
                </a:lnTo>
                <a:lnTo>
                  <a:pt x="82" y="425"/>
                </a:lnTo>
                <a:lnTo>
                  <a:pt x="84" y="428"/>
                </a:lnTo>
                <a:lnTo>
                  <a:pt x="84" y="428"/>
                </a:lnTo>
                <a:lnTo>
                  <a:pt x="71" y="461"/>
                </a:lnTo>
                <a:lnTo>
                  <a:pt x="56" y="502"/>
                </a:lnTo>
                <a:lnTo>
                  <a:pt x="56" y="502"/>
                </a:lnTo>
                <a:lnTo>
                  <a:pt x="52" y="514"/>
                </a:lnTo>
                <a:lnTo>
                  <a:pt x="51" y="519"/>
                </a:lnTo>
                <a:lnTo>
                  <a:pt x="51" y="519"/>
                </a:lnTo>
                <a:lnTo>
                  <a:pt x="60" y="522"/>
                </a:lnTo>
                <a:lnTo>
                  <a:pt x="82" y="529"/>
                </a:lnTo>
                <a:lnTo>
                  <a:pt x="112" y="537"/>
                </a:lnTo>
                <a:lnTo>
                  <a:pt x="112" y="537"/>
                </a:lnTo>
                <a:lnTo>
                  <a:pt x="112" y="550"/>
                </a:lnTo>
                <a:lnTo>
                  <a:pt x="111" y="560"/>
                </a:lnTo>
                <a:lnTo>
                  <a:pt x="110" y="566"/>
                </a:lnTo>
                <a:lnTo>
                  <a:pt x="110" y="566"/>
                </a:lnTo>
                <a:lnTo>
                  <a:pt x="69" y="609"/>
                </a:lnTo>
                <a:lnTo>
                  <a:pt x="37" y="641"/>
                </a:lnTo>
                <a:lnTo>
                  <a:pt x="19" y="662"/>
                </a:lnTo>
                <a:lnTo>
                  <a:pt x="19" y="662"/>
                </a:lnTo>
                <a:lnTo>
                  <a:pt x="11" y="674"/>
                </a:lnTo>
                <a:lnTo>
                  <a:pt x="5" y="685"/>
                </a:lnTo>
                <a:lnTo>
                  <a:pt x="0" y="696"/>
                </a:lnTo>
                <a:lnTo>
                  <a:pt x="0" y="696"/>
                </a:lnTo>
                <a:lnTo>
                  <a:pt x="2" y="692"/>
                </a:lnTo>
                <a:lnTo>
                  <a:pt x="11" y="688"/>
                </a:lnTo>
                <a:lnTo>
                  <a:pt x="16" y="684"/>
                </a:lnTo>
                <a:lnTo>
                  <a:pt x="21" y="683"/>
                </a:lnTo>
                <a:lnTo>
                  <a:pt x="27" y="683"/>
                </a:lnTo>
                <a:lnTo>
                  <a:pt x="31" y="685"/>
                </a:lnTo>
                <a:lnTo>
                  <a:pt x="31" y="685"/>
                </a:lnTo>
                <a:lnTo>
                  <a:pt x="41" y="692"/>
                </a:lnTo>
                <a:lnTo>
                  <a:pt x="48" y="700"/>
                </a:lnTo>
                <a:lnTo>
                  <a:pt x="54" y="705"/>
                </a:lnTo>
                <a:lnTo>
                  <a:pt x="57" y="706"/>
                </a:lnTo>
                <a:lnTo>
                  <a:pt x="59" y="707"/>
                </a:lnTo>
                <a:lnTo>
                  <a:pt x="59" y="707"/>
                </a:lnTo>
                <a:lnTo>
                  <a:pt x="60" y="706"/>
                </a:lnTo>
                <a:lnTo>
                  <a:pt x="62" y="705"/>
                </a:lnTo>
                <a:lnTo>
                  <a:pt x="63" y="701"/>
                </a:lnTo>
                <a:lnTo>
                  <a:pt x="64" y="700"/>
                </a:lnTo>
                <a:lnTo>
                  <a:pt x="65" y="700"/>
                </a:lnTo>
                <a:lnTo>
                  <a:pt x="70" y="705"/>
                </a:lnTo>
                <a:lnTo>
                  <a:pt x="70" y="705"/>
                </a:lnTo>
                <a:lnTo>
                  <a:pt x="77" y="713"/>
                </a:lnTo>
                <a:lnTo>
                  <a:pt x="83" y="723"/>
                </a:lnTo>
                <a:lnTo>
                  <a:pt x="90" y="731"/>
                </a:lnTo>
                <a:lnTo>
                  <a:pt x="94" y="733"/>
                </a:lnTo>
                <a:lnTo>
                  <a:pt x="98" y="736"/>
                </a:lnTo>
                <a:lnTo>
                  <a:pt x="98" y="736"/>
                </a:lnTo>
                <a:lnTo>
                  <a:pt x="110" y="742"/>
                </a:lnTo>
                <a:lnTo>
                  <a:pt x="115" y="743"/>
                </a:lnTo>
                <a:lnTo>
                  <a:pt x="115" y="743"/>
                </a:lnTo>
                <a:lnTo>
                  <a:pt x="110" y="776"/>
                </a:lnTo>
                <a:lnTo>
                  <a:pt x="106" y="799"/>
                </a:lnTo>
                <a:lnTo>
                  <a:pt x="104" y="813"/>
                </a:lnTo>
                <a:lnTo>
                  <a:pt x="104" y="824"/>
                </a:lnTo>
                <a:lnTo>
                  <a:pt x="104" y="824"/>
                </a:lnTo>
                <a:lnTo>
                  <a:pt x="104" y="826"/>
                </a:lnTo>
                <a:lnTo>
                  <a:pt x="104" y="836"/>
                </a:lnTo>
                <a:lnTo>
                  <a:pt x="104" y="836"/>
                </a:lnTo>
                <a:lnTo>
                  <a:pt x="101" y="850"/>
                </a:lnTo>
                <a:lnTo>
                  <a:pt x="101" y="860"/>
                </a:lnTo>
                <a:lnTo>
                  <a:pt x="103" y="866"/>
                </a:lnTo>
                <a:lnTo>
                  <a:pt x="104" y="872"/>
                </a:lnTo>
                <a:lnTo>
                  <a:pt x="104" y="872"/>
                </a:lnTo>
                <a:lnTo>
                  <a:pt x="109" y="885"/>
                </a:lnTo>
                <a:lnTo>
                  <a:pt x="113" y="897"/>
                </a:lnTo>
                <a:lnTo>
                  <a:pt x="116" y="901"/>
                </a:lnTo>
                <a:lnTo>
                  <a:pt x="121" y="906"/>
                </a:lnTo>
                <a:lnTo>
                  <a:pt x="125" y="908"/>
                </a:lnTo>
                <a:lnTo>
                  <a:pt x="131" y="911"/>
                </a:lnTo>
                <a:lnTo>
                  <a:pt x="131" y="911"/>
                </a:lnTo>
                <a:lnTo>
                  <a:pt x="137" y="912"/>
                </a:lnTo>
                <a:lnTo>
                  <a:pt x="144" y="912"/>
                </a:lnTo>
                <a:lnTo>
                  <a:pt x="148" y="911"/>
                </a:lnTo>
                <a:lnTo>
                  <a:pt x="151" y="910"/>
                </a:lnTo>
                <a:lnTo>
                  <a:pt x="154" y="907"/>
                </a:lnTo>
                <a:lnTo>
                  <a:pt x="156" y="905"/>
                </a:lnTo>
                <a:lnTo>
                  <a:pt x="157" y="901"/>
                </a:lnTo>
                <a:lnTo>
                  <a:pt x="157" y="897"/>
                </a:lnTo>
                <a:lnTo>
                  <a:pt x="157" y="897"/>
                </a:lnTo>
                <a:lnTo>
                  <a:pt x="157" y="891"/>
                </a:lnTo>
                <a:lnTo>
                  <a:pt x="154" y="883"/>
                </a:lnTo>
                <a:lnTo>
                  <a:pt x="148" y="860"/>
                </a:lnTo>
                <a:lnTo>
                  <a:pt x="142" y="838"/>
                </a:lnTo>
                <a:lnTo>
                  <a:pt x="140" y="830"/>
                </a:lnTo>
                <a:lnTo>
                  <a:pt x="140" y="830"/>
                </a:lnTo>
                <a:lnTo>
                  <a:pt x="141" y="830"/>
                </a:lnTo>
                <a:lnTo>
                  <a:pt x="141" y="829"/>
                </a:lnTo>
                <a:lnTo>
                  <a:pt x="142" y="824"/>
                </a:lnTo>
                <a:lnTo>
                  <a:pt x="142" y="824"/>
                </a:lnTo>
                <a:lnTo>
                  <a:pt x="145" y="818"/>
                </a:lnTo>
                <a:lnTo>
                  <a:pt x="148" y="811"/>
                </a:lnTo>
                <a:lnTo>
                  <a:pt x="148" y="811"/>
                </a:lnTo>
                <a:lnTo>
                  <a:pt x="156" y="799"/>
                </a:lnTo>
                <a:lnTo>
                  <a:pt x="165" y="781"/>
                </a:lnTo>
                <a:lnTo>
                  <a:pt x="181" y="758"/>
                </a:lnTo>
                <a:lnTo>
                  <a:pt x="181" y="758"/>
                </a:lnTo>
                <a:lnTo>
                  <a:pt x="186" y="760"/>
                </a:lnTo>
                <a:lnTo>
                  <a:pt x="201" y="768"/>
                </a:lnTo>
                <a:lnTo>
                  <a:pt x="201" y="768"/>
                </a:lnTo>
                <a:lnTo>
                  <a:pt x="211" y="774"/>
                </a:lnTo>
                <a:lnTo>
                  <a:pt x="217" y="781"/>
                </a:lnTo>
                <a:lnTo>
                  <a:pt x="219" y="784"/>
                </a:lnTo>
                <a:lnTo>
                  <a:pt x="221" y="785"/>
                </a:lnTo>
                <a:lnTo>
                  <a:pt x="221" y="785"/>
                </a:lnTo>
                <a:lnTo>
                  <a:pt x="222" y="809"/>
                </a:lnTo>
                <a:lnTo>
                  <a:pt x="223" y="853"/>
                </a:lnTo>
                <a:lnTo>
                  <a:pt x="223" y="853"/>
                </a:lnTo>
                <a:lnTo>
                  <a:pt x="223" y="870"/>
                </a:lnTo>
                <a:lnTo>
                  <a:pt x="221" y="881"/>
                </a:lnTo>
                <a:lnTo>
                  <a:pt x="218" y="889"/>
                </a:lnTo>
                <a:lnTo>
                  <a:pt x="228" y="891"/>
                </a:lnTo>
                <a:lnTo>
                  <a:pt x="228" y="891"/>
                </a:lnTo>
                <a:lnTo>
                  <a:pt x="226" y="900"/>
                </a:lnTo>
                <a:lnTo>
                  <a:pt x="224" y="907"/>
                </a:lnTo>
                <a:lnTo>
                  <a:pt x="223" y="913"/>
                </a:lnTo>
                <a:lnTo>
                  <a:pt x="223" y="913"/>
                </a:lnTo>
                <a:lnTo>
                  <a:pt x="223" y="920"/>
                </a:lnTo>
                <a:lnTo>
                  <a:pt x="223" y="924"/>
                </a:lnTo>
                <a:lnTo>
                  <a:pt x="226" y="928"/>
                </a:lnTo>
                <a:lnTo>
                  <a:pt x="226" y="928"/>
                </a:lnTo>
                <a:lnTo>
                  <a:pt x="230" y="934"/>
                </a:lnTo>
                <a:lnTo>
                  <a:pt x="240" y="941"/>
                </a:lnTo>
                <a:lnTo>
                  <a:pt x="245" y="944"/>
                </a:lnTo>
                <a:lnTo>
                  <a:pt x="251" y="948"/>
                </a:lnTo>
                <a:lnTo>
                  <a:pt x="256" y="949"/>
                </a:lnTo>
                <a:lnTo>
                  <a:pt x="262" y="949"/>
                </a:lnTo>
                <a:lnTo>
                  <a:pt x="262" y="949"/>
                </a:lnTo>
                <a:lnTo>
                  <a:pt x="270" y="946"/>
                </a:lnTo>
                <a:lnTo>
                  <a:pt x="275" y="943"/>
                </a:lnTo>
                <a:lnTo>
                  <a:pt x="276" y="941"/>
                </a:lnTo>
                <a:lnTo>
                  <a:pt x="277" y="938"/>
                </a:lnTo>
                <a:lnTo>
                  <a:pt x="276" y="932"/>
                </a:lnTo>
                <a:lnTo>
                  <a:pt x="276" y="932"/>
                </a:lnTo>
                <a:lnTo>
                  <a:pt x="273" y="923"/>
                </a:lnTo>
                <a:lnTo>
                  <a:pt x="265" y="912"/>
                </a:lnTo>
                <a:lnTo>
                  <a:pt x="257" y="900"/>
                </a:lnTo>
                <a:lnTo>
                  <a:pt x="257" y="894"/>
                </a:lnTo>
                <a:lnTo>
                  <a:pt x="257" y="894"/>
                </a:lnTo>
                <a:lnTo>
                  <a:pt x="262" y="891"/>
                </a:lnTo>
                <a:lnTo>
                  <a:pt x="264" y="889"/>
                </a:lnTo>
                <a:lnTo>
                  <a:pt x="265" y="887"/>
                </a:lnTo>
                <a:lnTo>
                  <a:pt x="265" y="887"/>
                </a:lnTo>
                <a:lnTo>
                  <a:pt x="269" y="864"/>
                </a:lnTo>
                <a:lnTo>
                  <a:pt x="276" y="828"/>
                </a:lnTo>
                <a:lnTo>
                  <a:pt x="276" y="828"/>
                </a:lnTo>
                <a:lnTo>
                  <a:pt x="282" y="799"/>
                </a:lnTo>
                <a:lnTo>
                  <a:pt x="285" y="781"/>
                </a:lnTo>
                <a:lnTo>
                  <a:pt x="285" y="781"/>
                </a:lnTo>
                <a:lnTo>
                  <a:pt x="287" y="768"/>
                </a:lnTo>
                <a:lnTo>
                  <a:pt x="289" y="758"/>
                </a:lnTo>
                <a:lnTo>
                  <a:pt x="289" y="758"/>
                </a:lnTo>
                <a:lnTo>
                  <a:pt x="300" y="706"/>
                </a:lnTo>
                <a:lnTo>
                  <a:pt x="310" y="667"/>
                </a:lnTo>
                <a:lnTo>
                  <a:pt x="315" y="651"/>
                </a:lnTo>
                <a:lnTo>
                  <a:pt x="318" y="643"/>
                </a:lnTo>
                <a:lnTo>
                  <a:pt x="318" y="643"/>
                </a:lnTo>
                <a:lnTo>
                  <a:pt x="342" y="607"/>
                </a:lnTo>
                <a:lnTo>
                  <a:pt x="342" y="607"/>
                </a:lnTo>
                <a:lnTo>
                  <a:pt x="347" y="603"/>
                </a:lnTo>
                <a:lnTo>
                  <a:pt x="351" y="601"/>
                </a:lnTo>
                <a:lnTo>
                  <a:pt x="353" y="596"/>
                </a:lnTo>
                <a:lnTo>
                  <a:pt x="353" y="596"/>
                </a:lnTo>
                <a:lnTo>
                  <a:pt x="353" y="589"/>
                </a:lnTo>
                <a:lnTo>
                  <a:pt x="353" y="580"/>
                </a:lnTo>
                <a:lnTo>
                  <a:pt x="352" y="571"/>
                </a:lnTo>
                <a:lnTo>
                  <a:pt x="351" y="563"/>
                </a:lnTo>
                <a:lnTo>
                  <a:pt x="351" y="563"/>
                </a:lnTo>
                <a:lnTo>
                  <a:pt x="348" y="560"/>
                </a:lnTo>
                <a:lnTo>
                  <a:pt x="345" y="555"/>
                </a:lnTo>
                <a:lnTo>
                  <a:pt x="340" y="550"/>
                </a:lnTo>
                <a:lnTo>
                  <a:pt x="338" y="543"/>
                </a:lnTo>
                <a:lnTo>
                  <a:pt x="338" y="543"/>
                </a:lnTo>
                <a:lnTo>
                  <a:pt x="333" y="508"/>
                </a:lnTo>
                <a:lnTo>
                  <a:pt x="329" y="481"/>
                </a:lnTo>
                <a:lnTo>
                  <a:pt x="334" y="479"/>
                </a:lnTo>
                <a:lnTo>
                  <a:pt x="334" y="479"/>
                </a:lnTo>
                <a:lnTo>
                  <a:pt x="329" y="445"/>
                </a:lnTo>
                <a:lnTo>
                  <a:pt x="324" y="419"/>
                </a:lnTo>
                <a:lnTo>
                  <a:pt x="322" y="407"/>
                </a:lnTo>
                <a:lnTo>
                  <a:pt x="318" y="398"/>
                </a:lnTo>
                <a:lnTo>
                  <a:pt x="318" y="398"/>
                </a:lnTo>
                <a:lnTo>
                  <a:pt x="317" y="391"/>
                </a:lnTo>
                <a:lnTo>
                  <a:pt x="315" y="385"/>
                </a:lnTo>
                <a:lnTo>
                  <a:pt x="314" y="371"/>
                </a:lnTo>
                <a:lnTo>
                  <a:pt x="311" y="357"/>
                </a:lnTo>
                <a:lnTo>
                  <a:pt x="309" y="343"/>
                </a:lnTo>
                <a:lnTo>
                  <a:pt x="309" y="343"/>
                </a:lnTo>
                <a:lnTo>
                  <a:pt x="304" y="326"/>
                </a:lnTo>
                <a:lnTo>
                  <a:pt x="301" y="308"/>
                </a:lnTo>
                <a:lnTo>
                  <a:pt x="299" y="292"/>
                </a:lnTo>
                <a:lnTo>
                  <a:pt x="298" y="284"/>
                </a:lnTo>
                <a:lnTo>
                  <a:pt x="298" y="284"/>
                </a:lnTo>
                <a:lnTo>
                  <a:pt x="295" y="281"/>
                </a:lnTo>
                <a:lnTo>
                  <a:pt x="289" y="279"/>
                </a:lnTo>
                <a:lnTo>
                  <a:pt x="275" y="274"/>
                </a:lnTo>
                <a:lnTo>
                  <a:pt x="253" y="268"/>
                </a:lnTo>
                <a:lnTo>
                  <a:pt x="253" y="268"/>
                </a:lnTo>
                <a:lnTo>
                  <a:pt x="242" y="270"/>
                </a:lnTo>
                <a:lnTo>
                  <a:pt x="242" y="270"/>
                </a:lnTo>
                <a:lnTo>
                  <a:pt x="244" y="272"/>
                </a:lnTo>
                <a:lnTo>
                  <a:pt x="244" y="273"/>
                </a:lnTo>
                <a:lnTo>
                  <a:pt x="240" y="273"/>
                </a:lnTo>
                <a:lnTo>
                  <a:pt x="240" y="273"/>
                </a:lnTo>
                <a:lnTo>
                  <a:pt x="235" y="272"/>
                </a:lnTo>
                <a:lnTo>
                  <a:pt x="233" y="268"/>
                </a:lnTo>
                <a:lnTo>
                  <a:pt x="229" y="264"/>
                </a:lnTo>
                <a:lnTo>
                  <a:pt x="229" y="264"/>
                </a:lnTo>
                <a:lnTo>
                  <a:pt x="230" y="257"/>
                </a:lnTo>
                <a:lnTo>
                  <a:pt x="232" y="250"/>
                </a:lnTo>
                <a:lnTo>
                  <a:pt x="232" y="250"/>
                </a:lnTo>
                <a:lnTo>
                  <a:pt x="233" y="248"/>
                </a:lnTo>
                <a:lnTo>
                  <a:pt x="238" y="243"/>
                </a:lnTo>
                <a:lnTo>
                  <a:pt x="242" y="237"/>
                </a:lnTo>
                <a:lnTo>
                  <a:pt x="246" y="231"/>
                </a:lnTo>
                <a:lnTo>
                  <a:pt x="246" y="231"/>
                </a:lnTo>
                <a:lnTo>
                  <a:pt x="248" y="222"/>
                </a:lnTo>
                <a:lnTo>
                  <a:pt x="248" y="213"/>
                </a:lnTo>
                <a:lnTo>
                  <a:pt x="248" y="201"/>
                </a:lnTo>
                <a:lnTo>
                  <a:pt x="248" y="201"/>
                </a:lnTo>
                <a:lnTo>
                  <a:pt x="247" y="191"/>
                </a:lnTo>
                <a:lnTo>
                  <a:pt x="246" y="181"/>
                </a:lnTo>
                <a:lnTo>
                  <a:pt x="246" y="181"/>
                </a:lnTo>
                <a:lnTo>
                  <a:pt x="247" y="179"/>
                </a:lnTo>
                <a:lnTo>
                  <a:pt x="248" y="175"/>
                </a:lnTo>
                <a:lnTo>
                  <a:pt x="248" y="170"/>
                </a:lnTo>
                <a:lnTo>
                  <a:pt x="248" y="170"/>
                </a:lnTo>
                <a:lnTo>
                  <a:pt x="248" y="166"/>
                </a:lnTo>
                <a:lnTo>
                  <a:pt x="247" y="162"/>
                </a:lnTo>
                <a:lnTo>
                  <a:pt x="242" y="151"/>
                </a:lnTo>
                <a:lnTo>
                  <a:pt x="242" y="151"/>
                </a:lnTo>
                <a:lnTo>
                  <a:pt x="236" y="143"/>
                </a:lnTo>
                <a:lnTo>
                  <a:pt x="236" y="143"/>
                </a:lnTo>
                <a:lnTo>
                  <a:pt x="274" y="135"/>
                </a:lnTo>
                <a:lnTo>
                  <a:pt x="274" y="135"/>
                </a:lnTo>
                <a:lnTo>
                  <a:pt x="287" y="121"/>
                </a:lnTo>
                <a:lnTo>
                  <a:pt x="298" y="109"/>
                </a:lnTo>
                <a:lnTo>
                  <a:pt x="307" y="102"/>
                </a:lnTo>
                <a:lnTo>
                  <a:pt x="307" y="102"/>
                </a:lnTo>
                <a:lnTo>
                  <a:pt x="318" y="97"/>
                </a:lnTo>
                <a:lnTo>
                  <a:pt x="334" y="90"/>
                </a:lnTo>
                <a:lnTo>
                  <a:pt x="353" y="82"/>
                </a:lnTo>
                <a:lnTo>
                  <a:pt x="353" y="82"/>
                </a:lnTo>
                <a:lnTo>
                  <a:pt x="318" y="73"/>
                </a:lnTo>
                <a:lnTo>
                  <a:pt x="289" y="64"/>
                </a:lnTo>
                <a:lnTo>
                  <a:pt x="262" y="58"/>
                </a:lnTo>
                <a:lnTo>
                  <a:pt x="262" y="58"/>
                </a:lnTo>
                <a:lnTo>
                  <a:pt x="209" y="50"/>
                </a:lnTo>
                <a:lnTo>
                  <a:pt x="181" y="45"/>
                </a:lnTo>
                <a:lnTo>
                  <a:pt x="170" y="34"/>
                </a:lnTo>
                <a:lnTo>
                  <a:pt x="170" y="34"/>
                </a:lnTo>
                <a:lnTo>
                  <a:pt x="166" y="18"/>
                </a:lnTo>
                <a:lnTo>
                  <a:pt x="164" y="6"/>
                </a:lnTo>
                <a:lnTo>
                  <a:pt x="162" y="0"/>
                </a:lnTo>
                <a:lnTo>
                  <a:pt x="162" y="0"/>
                </a:lnTo>
                <a:lnTo>
                  <a:pt x="160" y="0"/>
                </a:lnTo>
                <a:lnTo>
                  <a:pt x="159" y="0"/>
                </a:lnTo>
                <a:lnTo>
                  <a:pt x="157" y="3"/>
                </a:lnTo>
                <a:lnTo>
                  <a:pt x="157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5">
            <a:extLst>
              <a:ext uri="{FF2B5EF4-FFF2-40B4-BE49-F238E27FC236}">
                <a16:creationId xmlns:a16="http://schemas.microsoft.com/office/drawing/2014/main" id="{B960254B-A993-4C6B-96AF-71CDAB5C4F4A}"/>
              </a:ext>
            </a:extLst>
          </p:cNvPr>
          <p:cNvSpPr>
            <a:spLocks noEditPoints="1"/>
          </p:cNvSpPr>
          <p:nvPr/>
        </p:nvSpPr>
        <p:spPr bwMode="auto">
          <a:xfrm>
            <a:off x="4612675" y="776924"/>
            <a:ext cx="685717" cy="1622263"/>
          </a:xfrm>
          <a:custGeom>
            <a:avLst/>
            <a:gdLst>
              <a:gd name="T0" fmla="*/ 128 w 380"/>
              <a:gd name="T1" fmla="*/ 30 h 899"/>
              <a:gd name="T2" fmla="*/ 47 w 380"/>
              <a:gd name="T3" fmla="*/ 111 h 899"/>
              <a:gd name="T4" fmla="*/ 4 w 380"/>
              <a:gd name="T5" fmla="*/ 216 h 899"/>
              <a:gd name="T6" fmla="*/ 40 w 380"/>
              <a:gd name="T7" fmla="*/ 230 h 899"/>
              <a:gd name="T8" fmla="*/ 103 w 380"/>
              <a:gd name="T9" fmla="*/ 236 h 899"/>
              <a:gd name="T10" fmla="*/ 61 w 380"/>
              <a:gd name="T11" fmla="*/ 328 h 899"/>
              <a:gd name="T12" fmla="*/ 56 w 380"/>
              <a:gd name="T13" fmla="*/ 383 h 899"/>
              <a:gd name="T14" fmla="*/ 73 w 380"/>
              <a:gd name="T15" fmla="*/ 398 h 899"/>
              <a:gd name="T16" fmla="*/ 79 w 380"/>
              <a:gd name="T17" fmla="*/ 470 h 899"/>
              <a:gd name="T18" fmla="*/ 76 w 380"/>
              <a:gd name="T19" fmla="*/ 490 h 899"/>
              <a:gd name="T20" fmla="*/ 80 w 380"/>
              <a:gd name="T21" fmla="*/ 509 h 899"/>
              <a:gd name="T22" fmla="*/ 82 w 380"/>
              <a:gd name="T23" fmla="*/ 545 h 899"/>
              <a:gd name="T24" fmla="*/ 105 w 380"/>
              <a:gd name="T25" fmla="*/ 619 h 899"/>
              <a:gd name="T26" fmla="*/ 110 w 380"/>
              <a:gd name="T27" fmla="*/ 645 h 899"/>
              <a:gd name="T28" fmla="*/ 111 w 380"/>
              <a:gd name="T29" fmla="*/ 668 h 899"/>
              <a:gd name="T30" fmla="*/ 69 w 380"/>
              <a:gd name="T31" fmla="*/ 752 h 899"/>
              <a:gd name="T32" fmla="*/ 36 w 380"/>
              <a:gd name="T33" fmla="*/ 822 h 899"/>
              <a:gd name="T34" fmla="*/ 15 w 380"/>
              <a:gd name="T35" fmla="*/ 852 h 899"/>
              <a:gd name="T36" fmla="*/ 27 w 380"/>
              <a:gd name="T37" fmla="*/ 883 h 899"/>
              <a:gd name="T38" fmla="*/ 67 w 380"/>
              <a:gd name="T39" fmla="*/ 893 h 899"/>
              <a:gd name="T40" fmla="*/ 59 w 380"/>
              <a:gd name="T41" fmla="*/ 871 h 899"/>
              <a:gd name="T42" fmla="*/ 65 w 380"/>
              <a:gd name="T43" fmla="*/ 840 h 899"/>
              <a:gd name="T44" fmla="*/ 99 w 380"/>
              <a:gd name="T45" fmla="*/ 807 h 899"/>
              <a:gd name="T46" fmla="*/ 108 w 380"/>
              <a:gd name="T47" fmla="*/ 793 h 899"/>
              <a:gd name="T48" fmla="*/ 144 w 380"/>
              <a:gd name="T49" fmla="*/ 744 h 899"/>
              <a:gd name="T50" fmla="*/ 149 w 380"/>
              <a:gd name="T51" fmla="*/ 824 h 899"/>
              <a:gd name="T52" fmla="*/ 147 w 380"/>
              <a:gd name="T53" fmla="*/ 872 h 899"/>
              <a:gd name="T54" fmla="*/ 258 w 380"/>
              <a:gd name="T55" fmla="*/ 899 h 899"/>
              <a:gd name="T56" fmla="*/ 264 w 380"/>
              <a:gd name="T57" fmla="*/ 889 h 899"/>
              <a:gd name="T58" fmla="*/ 234 w 380"/>
              <a:gd name="T59" fmla="*/ 877 h 899"/>
              <a:gd name="T60" fmla="*/ 202 w 380"/>
              <a:gd name="T61" fmla="*/ 856 h 899"/>
              <a:gd name="T62" fmla="*/ 200 w 380"/>
              <a:gd name="T63" fmla="*/ 827 h 899"/>
              <a:gd name="T64" fmla="*/ 215 w 380"/>
              <a:gd name="T65" fmla="*/ 752 h 899"/>
              <a:gd name="T66" fmla="*/ 217 w 380"/>
              <a:gd name="T67" fmla="*/ 729 h 899"/>
              <a:gd name="T68" fmla="*/ 237 w 380"/>
              <a:gd name="T69" fmla="*/ 625 h 899"/>
              <a:gd name="T70" fmla="*/ 234 w 380"/>
              <a:gd name="T71" fmla="*/ 526 h 899"/>
              <a:gd name="T72" fmla="*/ 224 w 380"/>
              <a:gd name="T73" fmla="*/ 511 h 899"/>
              <a:gd name="T74" fmla="*/ 233 w 380"/>
              <a:gd name="T75" fmla="*/ 491 h 899"/>
              <a:gd name="T76" fmla="*/ 210 w 380"/>
              <a:gd name="T77" fmla="*/ 416 h 899"/>
              <a:gd name="T78" fmla="*/ 249 w 380"/>
              <a:gd name="T79" fmla="*/ 404 h 899"/>
              <a:gd name="T80" fmla="*/ 269 w 380"/>
              <a:gd name="T81" fmla="*/ 380 h 899"/>
              <a:gd name="T82" fmla="*/ 267 w 380"/>
              <a:gd name="T83" fmla="*/ 265 h 899"/>
              <a:gd name="T84" fmla="*/ 275 w 380"/>
              <a:gd name="T85" fmla="*/ 242 h 899"/>
              <a:gd name="T86" fmla="*/ 269 w 380"/>
              <a:gd name="T87" fmla="*/ 228 h 899"/>
              <a:gd name="T88" fmla="*/ 253 w 380"/>
              <a:gd name="T89" fmla="*/ 213 h 899"/>
              <a:gd name="T90" fmla="*/ 217 w 380"/>
              <a:gd name="T91" fmla="*/ 162 h 899"/>
              <a:gd name="T92" fmla="*/ 263 w 380"/>
              <a:gd name="T93" fmla="*/ 136 h 899"/>
              <a:gd name="T94" fmla="*/ 300 w 380"/>
              <a:gd name="T95" fmla="*/ 134 h 899"/>
              <a:gd name="T96" fmla="*/ 293 w 380"/>
              <a:gd name="T97" fmla="*/ 123 h 899"/>
              <a:gd name="T98" fmla="*/ 353 w 380"/>
              <a:gd name="T99" fmla="*/ 49 h 899"/>
              <a:gd name="T100" fmla="*/ 372 w 380"/>
              <a:gd name="T101" fmla="*/ 23 h 899"/>
              <a:gd name="T102" fmla="*/ 267 w 380"/>
              <a:gd name="T103" fmla="*/ 1 h 899"/>
              <a:gd name="T104" fmla="*/ 181 w 380"/>
              <a:gd name="T105" fmla="*/ 5 h 899"/>
              <a:gd name="T106" fmla="*/ 239 w 380"/>
              <a:gd name="T107" fmla="*/ 234 h 899"/>
              <a:gd name="T108" fmla="*/ 246 w 380"/>
              <a:gd name="T109" fmla="*/ 292 h 899"/>
              <a:gd name="T110" fmla="*/ 223 w 380"/>
              <a:gd name="T111" fmla="*/ 310 h 899"/>
              <a:gd name="T112" fmla="*/ 188 w 380"/>
              <a:gd name="T113" fmla="*/ 274 h 899"/>
              <a:gd name="T114" fmla="*/ 197 w 380"/>
              <a:gd name="T115" fmla="*/ 257 h 899"/>
              <a:gd name="T116" fmla="*/ 204 w 380"/>
              <a:gd name="T117" fmla="*/ 242 h 899"/>
              <a:gd name="T118" fmla="*/ 198 w 380"/>
              <a:gd name="T119" fmla="*/ 233 h 899"/>
              <a:gd name="T120" fmla="*/ 194 w 380"/>
              <a:gd name="T121" fmla="*/ 205 h 899"/>
              <a:gd name="T122" fmla="*/ 200 w 380"/>
              <a:gd name="T123" fmla="*/ 183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0" h="899">
                <a:moveTo>
                  <a:pt x="181" y="5"/>
                </a:moveTo>
                <a:lnTo>
                  <a:pt x="181" y="5"/>
                </a:lnTo>
                <a:lnTo>
                  <a:pt x="145" y="24"/>
                </a:lnTo>
                <a:lnTo>
                  <a:pt x="145" y="24"/>
                </a:lnTo>
                <a:lnTo>
                  <a:pt x="133" y="29"/>
                </a:lnTo>
                <a:lnTo>
                  <a:pt x="128" y="30"/>
                </a:lnTo>
                <a:lnTo>
                  <a:pt x="102" y="51"/>
                </a:lnTo>
                <a:lnTo>
                  <a:pt x="67" y="82"/>
                </a:lnTo>
                <a:lnTo>
                  <a:pt x="67" y="82"/>
                </a:lnTo>
                <a:lnTo>
                  <a:pt x="57" y="95"/>
                </a:lnTo>
                <a:lnTo>
                  <a:pt x="47" y="111"/>
                </a:lnTo>
                <a:lnTo>
                  <a:pt x="47" y="111"/>
                </a:lnTo>
                <a:lnTo>
                  <a:pt x="35" y="135"/>
                </a:lnTo>
                <a:lnTo>
                  <a:pt x="16" y="175"/>
                </a:lnTo>
                <a:lnTo>
                  <a:pt x="16" y="175"/>
                </a:lnTo>
                <a:lnTo>
                  <a:pt x="12" y="184"/>
                </a:lnTo>
                <a:lnTo>
                  <a:pt x="10" y="194"/>
                </a:lnTo>
                <a:lnTo>
                  <a:pt x="4" y="216"/>
                </a:lnTo>
                <a:lnTo>
                  <a:pt x="0" y="241"/>
                </a:lnTo>
                <a:lnTo>
                  <a:pt x="0" y="241"/>
                </a:lnTo>
                <a:lnTo>
                  <a:pt x="4" y="239"/>
                </a:lnTo>
                <a:lnTo>
                  <a:pt x="16" y="235"/>
                </a:lnTo>
                <a:lnTo>
                  <a:pt x="32" y="231"/>
                </a:lnTo>
                <a:lnTo>
                  <a:pt x="40" y="230"/>
                </a:lnTo>
                <a:lnTo>
                  <a:pt x="47" y="230"/>
                </a:lnTo>
                <a:lnTo>
                  <a:pt x="47" y="230"/>
                </a:lnTo>
                <a:lnTo>
                  <a:pt x="63" y="233"/>
                </a:lnTo>
                <a:lnTo>
                  <a:pt x="77" y="236"/>
                </a:lnTo>
                <a:lnTo>
                  <a:pt x="91" y="241"/>
                </a:lnTo>
                <a:lnTo>
                  <a:pt x="103" y="236"/>
                </a:lnTo>
                <a:lnTo>
                  <a:pt x="103" y="236"/>
                </a:lnTo>
                <a:lnTo>
                  <a:pt x="89" y="260"/>
                </a:lnTo>
                <a:lnTo>
                  <a:pt x="79" y="283"/>
                </a:lnTo>
                <a:lnTo>
                  <a:pt x="68" y="306"/>
                </a:lnTo>
                <a:lnTo>
                  <a:pt x="68" y="306"/>
                </a:lnTo>
                <a:lnTo>
                  <a:pt x="61" y="328"/>
                </a:lnTo>
                <a:lnTo>
                  <a:pt x="54" y="347"/>
                </a:lnTo>
                <a:lnTo>
                  <a:pt x="53" y="357"/>
                </a:lnTo>
                <a:lnTo>
                  <a:pt x="52" y="367"/>
                </a:lnTo>
                <a:lnTo>
                  <a:pt x="53" y="375"/>
                </a:lnTo>
                <a:lnTo>
                  <a:pt x="56" y="383"/>
                </a:lnTo>
                <a:lnTo>
                  <a:pt x="56" y="383"/>
                </a:lnTo>
                <a:lnTo>
                  <a:pt x="59" y="389"/>
                </a:lnTo>
                <a:lnTo>
                  <a:pt x="62" y="394"/>
                </a:lnTo>
                <a:lnTo>
                  <a:pt x="65" y="397"/>
                </a:lnTo>
                <a:lnTo>
                  <a:pt x="68" y="398"/>
                </a:lnTo>
                <a:lnTo>
                  <a:pt x="70" y="399"/>
                </a:lnTo>
                <a:lnTo>
                  <a:pt x="73" y="398"/>
                </a:lnTo>
                <a:lnTo>
                  <a:pt x="74" y="398"/>
                </a:lnTo>
                <a:lnTo>
                  <a:pt x="74" y="398"/>
                </a:lnTo>
                <a:lnTo>
                  <a:pt x="77" y="432"/>
                </a:lnTo>
                <a:lnTo>
                  <a:pt x="79" y="457"/>
                </a:lnTo>
                <a:lnTo>
                  <a:pt x="79" y="465"/>
                </a:lnTo>
                <a:lnTo>
                  <a:pt x="79" y="470"/>
                </a:lnTo>
                <a:lnTo>
                  <a:pt x="79" y="470"/>
                </a:lnTo>
                <a:lnTo>
                  <a:pt x="76" y="475"/>
                </a:lnTo>
                <a:lnTo>
                  <a:pt x="75" y="479"/>
                </a:lnTo>
                <a:lnTo>
                  <a:pt x="76" y="485"/>
                </a:lnTo>
                <a:lnTo>
                  <a:pt x="76" y="485"/>
                </a:lnTo>
                <a:lnTo>
                  <a:pt x="76" y="490"/>
                </a:lnTo>
                <a:lnTo>
                  <a:pt x="76" y="493"/>
                </a:lnTo>
                <a:lnTo>
                  <a:pt x="75" y="497"/>
                </a:lnTo>
                <a:lnTo>
                  <a:pt x="76" y="503"/>
                </a:lnTo>
                <a:lnTo>
                  <a:pt x="76" y="503"/>
                </a:lnTo>
                <a:lnTo>
                  <a:pt x="77" y="506"/>
                </a:lnTo>
                <a:lnTo>
                  <a:pt x="80" y="509"/>
                </a:lnTo>
                <a:lnTo>
                  <a:pt x="85" y="512"/>
                </a:lnTo>
                <a:lnTo>
                  <a:pt x="91" y="515"/>
                </a:lnTo>
                <a:lnTo>
                  <a:pt x="91" y="515"/>
                </a:lnTo>
                <a:lnTo>
                  <a:pt x="88" y="521"/>
                </a:lnTo>
                <a:lnTo>
                  <a:pt x="85" y="535"/>
                </a:lnTo>
                <a:lnTo>
                  <a:pt x="82" y="545"/>
                </a:lnTo>
                <a:lnTo>
                  <a:pt x="82" y="556"/>
                </a:lnTo>
                <a:lnTo>
                  <a:pt x="83" y="567"/>
                </a:lnTo>
                <a:lnTo>
                  <a:pt x="87" y="578"/>
                </a:lnTo>
                <a:lnTo>
                  <a:pt x="87" y="578"/>
                </a:lnTo>
                <a:lnTo>
                  <a:pt x="100" y="609"/>
                </a:lnTo>
                <a:lnTo>
                  <a:pt x="105" y="619"/>
                </a:lnTo>
                <a:lnTo>
                  <a:pt x="105" y="619"/>
                </a:lnTo>
                <a:lnTo>
                  <a:pt x="105" y="625"/>
                </a:lnTo>
                <a:lnTo>
                  <a:pt x="105" y="635"/>
                </a:lnTo>
                <a:lnTo>
                  <a:pt x="105" y="635"/>
                </a:lnTo>
                <a:lnTo>
                  <a:pt x="106" y="640"/>
                </a:lnTo>
                <a:lnTo>
                  <a:pt x="110" y="645"/>
                </a:lnTo>
                <a:lnTo>
                  <a:pt x="112" y="650"/>
                </a:lnTo>
                <a:lnTo>
                  <a:pt x="114" y="654"/>
                </a:lnTo>
                <a:lnTo>
                  <a:pt x="114" y="654"/>
                </a:lnTo>
                <a:lnTo>
                  <a:pt x="114" y="662"/>
                </a:lnTo>
                <a:lnTo>
                  <a:pt x="111" y="668"/>
                </a:lnTo>
                <a:lnTo>
                  <a:pt x="111" y="668"/>
                </a:lnTo>
                <a:lnTo>
                  <a:pt x="110" y="687"/>
                </a:lnTo>
                <a:lnTo>
                  <a:pt x="110" y="687"/>
                </a:lnTo>
                <a:lnTo>
                  <a:pt x="99" y="702"/>
                </a:lnTo>
                <a:lnTo>
                  <a:pt x="79" y="734"/>
                </a:lnTo>
                <a:lnTo>
                  <a:pt x="79" y="734"/>
                </a:lnTo>
                <a:lnTo>
                  <a:pt x="69" y="752"/>
                </a:lnTo>
                <a:lnTo>
                  <a:pt x="59" y="769"/>
                </a:lnTo>
                <a:lnTo>
                  <a:pt x="52" y="786"/>
                </a:lnTo>
                <a:lnTo>
                  <a:pt x="56" y="790"/>
                </a:lnTo>
                <a:lnTo>
                  <a:pt x="39" y="821"/>
                </a:lnTo>
                <a:lnTo>
                  <a:pt x="39" y="821"/>
                </a:lnTo>
                <a:lnTo>
                  <a:pt x="36" y="822"/>
                </a:lnTo>
                <a:lnTo>
                  <a:pt x="30" y="825"/>
                </a:lnTo>
                <a:lnTo>
                  <a:pt x="30" y="825"/>
                </a:lnTo>
                <a:lnTo>
                  <a:pt x="27" y="830"/>
                </a:lnTo>
                <a:lnTo>
                  <a:pt x="22" y="837"/>
                </a:lnTo>
                <a:lnTo>
                  <a:pt x="17" y="845"/>
                </a:lnTo>
                <a:lnTo>
                  <a:pt x="15" y="852"/>
                </a:lnTo>
                <a:lnTo>
                  <a:pt x="15" y="852"/>
                </a:lnTo>
                <a:lnTo>
                  <a:pt x="15" y="858"/>
                </a:lnTo>
                <a:lnTo>
                  <a:pt x="18" y="868"/>
                </a:lnTo>
                <a:lnTo>
                  <a:pt x="22" y="877"/>
                </a:lnTo>
                <a:lnTo>
                  <a:pt x="27" y="883"/>
                </a:lnTo>
                <a:lnTo>
                  <a:pt x="27" y="883"/>
                </a:lnTo>
                <a:lnTo>
                  <a:pt x="33" y="887"/>
                </a:lnTo>
                <a:lnTo>
                  <a:pt x="39" y="891"/>
                </a:lnTo>
                <a:lnTo>
                  <a:pt x="45" y="892"/>
                </a:lnTo>
                <a:lnTo>
                  <a:pt x="52" y="893"/>
                </a:lnTo>
                <a:lnTo>
                  <a:pt x="52" y="893"/>
                </a:lnTo>
                <a:lnTo>
                  <a:pt x="67" y="893"/>
                </a:lnTo>
                <a:lnTo>
                  <a:pt x="76" y="893"/>
                </a:lnTo>
                <a:lnTo>
                  <a:pt x="76" y="893"/>
                </a:lnTo>
                <a:lnTo>
                  <a:pt x="68" y="885"/>
                </a:lnTo>
                <a:lnTo>
                  <a:pt x="62" y="878"/>
                </a:lnTo>
                <a:lnTo>
                  <a:pt x="61" y="874"/>
                </a:lnTo>
                <a:lnTo>
                  <a:pt x="59" y="871"/>
                </a:lnTo>
                <a:lnTo>
                  <a:pt x="59" y="871"/>
                </a:lnTo>
                <a:lnTo>
                  <a:pt x="61" y="863"/>
                </a:lnTo>
                <a:lnTo>
                  <a:pt x="63" y="855"/>
                </a:lnTo>
                <a:lnTo>
                  <a:pt x="67" y="844"/>
                </a:lnTo>
                <a:lnTo>
                  <a:pt x="67" y="844"/>
                </a:lnTo>
                <a:lnTo>
                  <a:pt x="65" y="840"/>
                </a:lnTo>
                <a:lnTo>
                  <a:pt x="64" y="836"/>
                </a:lnTo>
                <a:lnTo>
                  <a:pt x="62" y="832"/>
                </a:lnTo>
                <a:lnTo>
                  <a:pt x="85" y="801"/>
                </a:lnTo>
                <a:lnTo>
                  <a:pt x="85" y="801"/>
                </a:lnTo>
                <a:lnTo>
                  <a:pt x="93" y="804"/>
                </a:lnTo>
                <a:lnTo>
                  <a:pt x="99" y="807"/>
                </a:lnTo>
                <a:lnTo>
                  <a:pt x="102" y="807"/>
                </a:lnTo>
                <a:lnTo>
                  <a:pt x="103" y="807"/>
                </a:lnTo>
                <a:lnTo>
                  <a:pt x="103" y="807"/>
                </a:lnTo>
                <a:lnTo>
                  <a:pt x="105" y="803"/>
                </a:lnTo>
                <a:lnTo>
                  <a:pt x="106" y="798"/>
                </a:lnTo>
                <a:lnTo>
                  <a:pt x="108" y="793"/>
                </a:lnTo>
                <a:lnTo>
                  <a:pt x="110" y="790"/>
                </a:lnTo>
                <a:lnTo>
                  <a:pt x="110" y="790"/>
                </a:lnTo>
                <a:lnTo>
                  <a:pt x="121" y="774"/>
                </a:lnTo>
                <a:lnTo>
                  <a:pt x="132" y="760"/>
                </a:lnTo>
                <a:lnTo>
                  <a:pt x="132" y="760"/>
                </a:lnTo>
                <a:lnTo>
                  <a:pt x="144" y="744"/>
                </a:lnTo>
                <a:lnTo>
                  <a:pt x="153" y="731"/>
                </a:lnTo>
                <a:lnTo>
                  <a:pt x="153" y="731"/>
                </a:lnTo>
                <a:lnTo>
                  <a:pt x="151" y="750"/>
                </a:lnTo>
                <a:lnTo>
                  <a:pt x="150" y="767"/>
                </a:lnTo>
                <a:lnTo>
                  <a:pt x="149" y="784"/>
                </a:lnTo>
                <a:lnTo>
                  <a:pt x="149" y="824"/>
                </a:lnTo>
                <a:lnTo>
                  <a:pt x="153" y="825"/>
                </a:lnTo>
                <a:lnTo>
                  <a:pt x="153" y="865"/>
                </a:lnTo>
                <a:lnTo>
                  <a:pt x="153" y="865"/>
                </a:lnTo>
                <a:lnTo>
                  <a:pt x="152" y="865"/>
                </a:lnTo>
                <a:lnTo>
                  <a:pt x="150" y="867"/>
                </a:lnTo>
                <a:lnTo>
                  <a:pt x="147" y="872"/>
                </a:lnTo>
                <a:lnTo>
                  <a:pt x="146" y="879"/>
                </a:lnTo>
                <a:lnTo>
                  <a:pt x="146" y="879"/>
                </a:lnTo>
                <a:lnTo>
                  <a:pt x="147" y="893"/>
                </a:lnTo>
                <a:lnTo>
                  <a:pt x="149" y="899"/>
                </a:lnTo>
                <a:lnTo>
                  <a:pt x="258" y="899"/>
                </a:lnTo>
                <a:lnTo>
                  <a:pt x="258" y="899"/>
                </a:lnTo>
                <a:lnTo>
                  <a:pt x="259" y="899"/>
                </a:lnTo>
                <a:lnTo>
                  <a:pt x="262" y="897"/>
                </a:lnTo>
                <a:lnTo>
                  <a:pt x="264" y="893"/>
                </a:lnTo>
                <a:lnTo>
                  <a:pt x="264" y="892"/>
                </a:lnTo>
                <a:lnTo>
                  <a:pt x="264" y="889"/>
                </a:lnTo>
                <a:lnTo>
                  <a:pt x="264" y="889"/>
                </a:lnTo>
                <a:lnTo>
                  <a:pt x="263" y="885"/>
                </a:lnTo>
                <a:lnTo>
                  <a:pt x="261" y="883"/>
                </a:lnTo>
                <a:lnTo>
                  <a:pt x="256" y="881"/>
                </a:lnTo>
                <a:lnTo>
                  <a:pt x="246" y="879"/>
                </a:lnTo>
                <a:lnTo>
                  <a:pt x="246" y="879"/>
                </a:lnTo>
                <a:lnTo>
                  <a:pt x="234" y="877"/>
                </a:lnTo>
                <a:lnTo>
                  <a:pt x="223" y="873"/>
                </a:lnTo>
                <a:lnTo>
                  <a:pt x="215" y="869"/>
                </a:lnTo>
                <a:lnTo>
                  <a:pt x="210" y="867"/>
                </a:lnTo>
                <a:lnTo>
                  <a:pt x="210" y="867"/>
                </a:lnTo>
                <a:lnTo>
                  <a:pt x="205" y="858"/>
                </a:lnTo>
                <a:lnTo>
                  <a:pt x="202" y="856"/>
                </a:lnTo>
                <a:lnTo>
                  <a:pt x="200" y="854"/>
                </a:lnTo>
                <a:lnTo>
                  <a:pt x="200" y="854"/>
                </a:lnTo>
                <a:lnTo>
                  <a:pt x="196" y="854"/>
                </a:lnTo>
                <a:lnTo>
                  <a:pt x="192" y="854"/>
                </a:lnTo>
                <a:lnTo>
                  <a:pt x="192" y="827"/>
                </a:lnTo>
                <a:lnTo>
                  <a:pt x="200" y="827"/>
                </a:lnTo>
                <a:lnTo>
                  <a:pt x="200" y="827"/>
                </a:lnTo>
                <a:lnTo>
                  <a:pt x="209" y="791"/>
                </a:lnTo>
                <a:lnTo>
                  <a:pt x="214" y="766"/>
                </a:lnTo>
                <a:lnTo>
                  <a:pt x="215" y="756"/>
                </a:lnTo>
                <a:lnTo>
                  <a:pt x="215" y="752"/>
                </a:lnTo>
                <a:lnTo>
                  <a:pt x="215" y="752"/>
                </a:lnTo>
                <a:lnTo>
                  <a:pt x="214" y="751"/>
                </a:lnTo>
                <a:lnTo>
                  <a:pt x="212" y="748"/>
                </a:lnTo>
                <a:lnTo>
                  <a:pt x="214" y="743"/>
                </a:lnTo>
                <a:lnTo>
                  <a:pt x="215" y="737"/>
                </a:lnTo>
                <a:lnTo>
                  <a:pt x="215" y="737"/>
                </a:lnTo>
                <a:lnTo>
                  <a:pt x="217" y="729"/>
                </a:lnTo>
                <a:lnTo>
                  <a:pt x="227" y="705"/>
                </a:lnTo>
                <a:lnTo>
                  <a:pt x="227" y="705"/>
                </a:lnTo>
                <a:lnTo>
                  <a:pt x="231" y="691"/>
                </a:lnTo>
                <a:lnTo>
                  <a:pt x="234" y="672"/>
                </a:lnTo>
                <a:lnTo>
                  <a:pt x="235" y="649"/>
                </a:lnTo>
                <a:lnTo>
                  <a:pt x="237" y="625"/>
                </a:lnTo>
                <a:lnTo>
                  <a:pt x="238" y="582"/>
                </a:lnTo>
                <a:lnTo>
                  <a:pt x="238" y="561"/>
                </a:lnTo>
                <a:lnTo>
                  <a:pt x="238" y="561"/>
                </a:lnTo>
                <a:lnTo>
                  <a:pt x="237" y="540"/>
                </a:lnTo>
                <a:lnTo>
                  <a:pt x="235" y="529"/>
                </a:lnTo>
                <a:lnTo>
                  <a:pt x="234" y="526"/>
                </a:lnTo>
                <a:lnTo>
                  <a:pt x="233" y="523"/>
                </a:lnTo>
                <a:lnTo>
                  <a:pt x="233" y="523"/>
                </a:lnTo>
                <a:lnTo>
                  <a:pt x="231" y="521"/>
                </a:lnTo>
                <a:lnTo>
                  <a:pt x="228" y="516"/>
                </a:lnTo>
                <a:lnTo>
                  <a:pt x="224" y="511"/>
                </a:lnTo>
                <a:lnTo>
                  <a:pt x="224" y="511"/>
                </a:lnTo>
                <a:lnTo>
                  <a:pt x="227" y="510"/>
                </a:lnTo>
                <a:lnTo>
                  <a:pt x="229" y="506"/>
                </a:lnTo>
                <a:lnTo>
                  <a:pt x="232" y="500"/>
                </a:lnTo>
                <a:lnTo>
                  <a:pt x="233" y="496"/>
                </a:lnTo>
                <a:lnTo>
                  <a:pt x="233" y="491"/>
                </a:lnTo>
                <a:lnTo>
                  <a:pt x="233" y="491"/>
                </a:lnTo>
                <a:lnTo>
                  <a:pt x="232" y="481"/>
                </a:lnTo>
                <a:lnTo>
                  <a:pt x="229" y="474"/>
                </a:lnTo>
                <a:lnTo>
                  <a:pt x="226" y="468"/>
                </a:lnTo>
                <a:lnTo>
                  <a:pt x="223" y="459"/>
                </a:lnTo>
                <a:lnTo>
                  <a:pt x="223" y="459"/>
                </a:lnTo>
                <a:lnTo>
                  <a:pt x="210" y="416"/>
                </a:lnTo>
                <a:lnTo>
                  <a:pt x="200" y="381"/>
                </a:lnTo>
                <a:lnTo>
                  <a:pt x="200" y="381"/>
                </a:lnTo>
                <a:lnTo>
                  <a:pt x="223" y="394"/>
                </a:lnTo>
                <a:lnTo>
                  <a:pt x="240" y="403"/>
                </a:lnTo>
                <a:lnTo>
                  <a:pt x="246" y="404"/>
                </a:lnTo>
                <a:lnTo>
                  <a:pt x="249" y="404"/>
                </a:lnTo>
                <a:lnTo>
                  <a:pt x="250" y="404"/>
                </a:lnTo>
                <a:lnTo>
                  <a:pt x="250" y="404"/>
                </a:lnTo>
                <a:lnTo>
                  <a:pt x="256" y="399"/>
                </a:lnTo>
                <a:lnTo>
                  <a:pt x="262" y="392"/>
                </a:lnTo>
                <a:lnTo>
                  <a:pt x="268" y="383"/>
                </a:lnTo>
                <a:lnTo>
                  <a:pt x="269" y="380"/>
                </a:lnTo>
                <a:lnTo>
                  <a:pt x="270" y="375"/>
                </a:lnTo>
                <a:lnTo>
                  <a:pt x="270" y="375"/>
                </a:lnTo>
                <a:lnTo>
                  <a:pt x="273" y="346"/>
                </a:lnTo>
                <a:lnTo>
                  <a:pt x="268" y="334"/>
                </a:lnTo>
                <a:lnTo>
                  <a:pt x="267" y="265"/>
                </a:lnTo>
                <a:lnTo>
                  <a:pt x="267" y="265"/>
                </a:lnTo>
                <a:lnTo>
                  <a:pt x="268" y="262"/>
                </a:lnTo>
                <a:lnTo>
                  <a:pt x="273" y="256"/>
                </a:lnTo>
                <a:lnTo>
                  <a:pt x="273" y="256"/>
                </a:lnTo>
                <a:lnTo>
                  <a:pt x="274" y="251"/>
                </a:lnTo>
                <a:lnTo>
                  <a:pt x="274" y="247"/>
                </a:lnTo>
                <a:lnTo>
                  <a:pt x="275" y="242"/>
                </a:lnTo>
                <a:lnTo>
                  <a:pt x="275" y="242"/>
                </a:lnTo>
                <a:lnTo>
                  <a:pt x="275" y="238"/>
                </a:lnTo>
                <a:lnTo>
                  <a:pt x="274" y="234"/>
                </a:lnTo>
                <a:lnTo>
                  <a:pt x="273" y="230"/>
                </a:lnTo>
                <a:lnTo>
                  <a:pt x="273" y="230"/>
                </a:lnTo>
                <a:lnTo>
                  <a:pt x="269" y="228"/>
                </a:lnTo>
                <a:lnTo>
                  <a:pt x="264" y="225"/>
                </a:lnTo>
                <a:lnTo>
                  <a:pt x="258" y="222"/>
                </a:lnTo>
                <a:lnTo>
                  <a:pt x="256" y="219"/>
                </a:lnTo>
                <a:lnTo>
                  <a:pt x="256" y="219"/>
                </a:lnTo>
                <a:lnTo>
                  <a:pt x="255" y="216"/>
                </a:lnTo>
                <a:lnTo>
                  <a:pt x="253" y="213"/>
                </a:lnTo>
                <a:lnTo>
                  <a:pt x="252" y="212"/>
                </a:lnTo>
                <a:lnTo>
                  <a:pt x="252" y="212"/>
                </a:lnTo>
                <a:lnTo>
                  <a:pt x="250" y="212"/>
                </a:lnTo>
                <a:lnTo>
                  <a:pt x="249" y="212"/>
                </a:lnTo>
                <a:lnTo>
                  <a:pt x="247" y="213"/>
                </a:lnTo>
                <a:lnTo>
                  <a:pt x="217" y="162"/>
                </a:lnTo>
                <a:lnTo>
                  <a:pt x="217" y="162"/>
                </a:lnTo>
                <a:lnTo>
                  <a:pt x="227" y="154"/>
                </a:lnTo>
                <a:lnTo>
                  <a:pt x="238" y="148"/>
                </a:lnTo>
                <a:lnTo>
                  <a:pt x="250" y="141"/>
                </a:lnTo>
                <a:lnTo>
                  <a:pt x="250" y="141"/>
                </a:lnTo>
                <a:lnTo>
                  <a:pt x="263" y="136"/>
                </a:lnTo>
                <a:lnTo>
                  <a:pt x="276" y="133"/>
                </a:lnTo>
                <a:lnTo>
                  <a:pt x="290" y="129"/>
                </a:lnTo>
                <a:lnTo>
                  <a:pt x="296" y="135"/>
                </a:lnTo>
                <a:lnTo>
                  <a:pt x="296" y="135"/>
                </a:lnTo>
                <a:lnTo>
                  <a:pt x="298" y="135"/>
                </a:lnTo>
                <a:lnTo>
                  <a:pt x="300" y="134"/>
                </a:lnTo>
                <a:lnTo>
                  <a:pt x="302" y="133"/>
                </a:lnTo>
                <a:lnTo>
                  <a:pt x="302" y="133"/>
                </a:lnTo>
                <a:lnTo>
                  <a:pt x="302" y="131"/>
                </a:lnTo>
                <a:lnTo>
                  <a:pt x="300" y="130"/>
                </a:lnTo>
                <a:lnTo>
                  <a:pt x="299" y="129"/>
                </a:lnTo>
                <a:lnTo>
                  <a:pt x="293" y="123"/>
                </a:lnTo>
                <a:lnTo>
                  <a:pt x="293" y="123"/>
                </a:lnTo>
                <a:lnTo>
                  <a:pt x="305" y="105"/>
                </a:lnTo>
                <a:lnTo>
                  <a:pt x="320" y="88"/>
                </a:lnTo>
                <a:lnTo>
                  <a:pt x="337" y="68"/>
                </a:lnTo>
                <a:lnTo>
                  <a:pt x="337" y="68"/>
                </a:lnTo>
                <a:lnTo>
                  <a:pt x="353" y="49"/>
                </a:lnTo>
                <a:lnTo>
                  <a:pt x="367" y="39"/>
                </a:lnTo>
                <a:lnTo>
                  <a:pt x="376" y="31"/>
                </a:lnTo>
                <a:lnTo>
                  <a:pt x="380" y="28"/>
                </a:lnTo>
                <a:lnTo>
                  <a:pt x="380" y="28"/>
                </a:lnTo>
                <a:lnTo>
                  <a:pt x="378" y="27"/>
                </a:lnTo>
                <a:lnTo>
                  <a:pt x="372" y="23"/>
                </a:lnTo>
                <a:lnTo>
                  <a:pt x="345" y="14"/>
                </a:lnTo>
                <a:lnTo>
                  <a:pt x="328" y="11"/>
                </a:lnTo>
                <a:lnTo>
                  <a:pt x="309" y="6"/>
                </a:lnTo>
                <a:lnTo>
                  <a:pt x="288" y="4"/>
                </a:lnTo>
                <a:lnTo>
                  <a:pt x="267" y="1"/>
                </a:lnTo>
                <a:lnTo>
                  <a:pt x="267" y="1"/>
                </a:lnTo>
                <a:lnTo>
                  <a:pt x="246" y="0"/>
                </a:lnTo>
                <a:lnTo>
                  <a:pt x="229" y="0"/>
                </a:lnTo>
                <a:lnTo>
                  <a:pt x="203" y="1"/>
                </a:lnTo>
                <a:lnTo>
                  <a:pt x="187" y="4"/>
                </a:lnTo>
                <a:lnTo>
                  <a:pt x="181" y="5"/>
                </a:lnTo>
                <a:lnTo>
                  <a:pt x="181" y="5"/>
                </a:lnTo>
                <a:close/>
                <a:moveTo>
                  <a:pt x="210" y="164"/>
                </a:moveTo>
                <a:lnTo>
                  <a:pt x="244" y="222"/>
                </a:lnTo>
                <a:lnTo>
                  <a:pt x="244" y="222"/>
                </a:lnTo>
                <a:lnTo>
                  <a:pt x="241" y="227"/>
                </a:lnTo>
                <a:lnTo>
                  <a:pt x="239" y="234"/>
                </a:lnTo>
                <a:lnTo>
                  <a:pt x="239" y="234"/>
                </a:lnTo>
                <a:lnTo>
                  <a:pt x="240" y="240"/>
                </a:lnTo>
                <a:lnTo>
                  <a:pt x="243" y="247"/>
                </a:lnTo>
                <a:lnTo>
                  <a:pt x="246" y="257"/>
                </a:lnTo>
                <a:lnTo>
                  <a:pt x="246" y="257"/>
                </a:lnTo>
                <a:lnTo>
                  <a:pt x="246" y="292"/>
                </a:lnTo>
                <a:lnTo>
                  <a:pt x="246" y="292"/>
                </a:lnTo>
                <a:lnTo>
                  <a:pt x="245" y="299"/>
                </a:lnTo>
                <a:lnTo>
                  <a:pt x="244" y="305"/>
                </a:lnTo>
                <a:lnTo>
                  <a:pt x="241" y="311"/>
                </a:lnTo>
                <a:lnTo>
                  <a:pt x="227" y="313"/>
                </a:lnTo>
                <a:lnTo>
                  <a:pt x="227" y="313"/>
                </a:lnTo>
                <a:lnTo>
                  <a:pt x="223" y="310"/>
                </a:lnTo>
                <a:lnTo>
                  <a:pt x="215" y="299"/>
                </a:lnTo>
                <a:lnTo>
                  <a:pt x="215" y="299"/>
                </a:lnTo>
                <a:lnTo>
                  <a:pt x="208" y="291"/>
                </a:lnTo>
                <a:lnTo>
                  <a:pt x="198" y="282"/>
                </a:lnTo>
                <a:lnTo>
                  <a:pt x="188" y="274"/>
                </a:lnTo>
                <a:lnTo>
                  <a:pt x="188" y="274"/>
                </a:lnTo>
                <a:lnTo>
                  <a:pt x="192" y="272"/>
                </a:lnTo>
                <a:lnTo>
                  <a:pt x="194" y="271"/>
                </a:lnTo>
                <a:lnTo>
                  <a:pt x="196" y="270"/>
                </a:lnTo>
                <a:lnTo>
                  <a:pt x="196" y="270"/>
                </a:lnTo>
                <a:lnTo>
                  <a:pt x="197" y="264"/>
                </a:lnTo>
                <a:lnTo>
                  <a:pt x="197" y="257"/>
                </a:lnTo>
                <a:lnTo>
                  <a:pt x="196" y="247"/>
                </a:lnTo>
                <a:lnTo>
                  <a:pt x="196" y="247"/>
                </a:lnTo>
                <a:lnTo>
                  <a:pt x="200" y="245"/>
                </a:lnTo>
                <a:lnTo>
                  <a:pt x="204" y="244"/>
                </a:lnTo>
                <a:lnTo>
                  <a:pt x="204" y="242"/>
                </a:lnTo>
                <a:lnTo>
                  <a:pt x="204" y="242"/>
                </a:lnTo>
                <a:lnTo>
                  <a:pt x="204" y="240"/>
                </a:lnTo>
                <a:lnTo>
                  <a:pt x="203" y="236"/>
                </a:lnTo>
                <a:lnTo>
                  <a:pt x="203" y="236"/>
                </a:lnTo>
                <a:lnTo>
                  <a:pt x="200" y="235"/>
                </a:lnTo>
                <a:lnTo>
                  <a:pt x="199" y="234"/>
                </a:lnTo>
                <a:lnTo>
                  <a:pt x="198" y="233"/>
                </a:lnTo>
                <a:lnTo>
                  <a:pt x="196" y="228"/>
                </a:lnTo>
                <a:lnTo>
                  <a:pt x="196" y="228"/>
                </a:lnTo>
                <a:lnTo>
                  <a:pt x="194" y="221"/>
                </a:lnTo>
                <a:lnTo>
                  <a:pt x="194" y="213"/>
                </a:lnTo>
                <a:lnTo>
                  <a:pt x="194" y="205"/>
                </a:lnTo>
                <a:lnTo>
                  <a:pt x="194" y="205"/>
                </a:lnTo>
                <a:lnTo>
                  <a:pt x="194" y="205"/>
                </a:lnTo>
                <a:lnTo>
                  <a:pt x="197" y="203"/>
                </a:lnTo>
                <a:lnTo>
                  <a:pt x="199" y="198"/>
                </a:lnTo>
                <a:lnTo>
                  <a:pt x="200" y="191"/>
                </a:lnTo>
                <a:lnTo>
                  <a:pt x="200" y="191"/>
                </a:lnTo>
                <a:lnTo>
                  <a:pt x="200" y="183"/>
                </a:lnTo>
                <a:lnTo>
                  <a:pt x="198" y="177"/>
                </a:lnTo>
                <a:lnTo>
                  <a:pt x="196" y="172"/>
                </a:lnTo>
                <a:lnTo>
                  <a:pt x="210" y="1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1">
            <a:extLst>
              <a:ext uri="{FF2B5EF4-FFF2-40B4-BE49-F238E27FC236}">
                <a16:creationId xmlns:a16="http://schemas.microsoft.com/office/drawing/2014/main" id="{7B8B5314-9975-4906-BD84-EE62CCF83193}"/>
              </a:ext>
            </a:extLst>
          </p:cNvPr>
          <p:cNvSpPr>
            <a:spLocks/>
          </p:cNvSpPr>
          <p:nvPr/>
        </p:nvSpPr>
        <p:spPr bwMode="auto">
          <a:xfrm>
            <a:off x="6238963" y="4760008"/>
            <a:ext cx="1100664" cy="1592528"/>
          </a:xfrm>
          <a:custGeom>
            <a:avLst/>
            <a:gdLst>
              <a:gd name="T0" fmla="*/ 505 w 593"/>
              <a:gd name="T1" fmla="*/ 95 h 858"/>
              <a:gd name="T2" fmla="*/ 514 w 593"/>
              <a:gd name="T3" fmla="*/ 88 h 858"/>
              <a:gd name="T4" fmla="*/ 513 w 593"/>
              <a:gd name="T5" fmla="*/ 54 h 858"/>
              <a:gd name="T6" fmla="*/ 505 w 593"/>
              <a:gd name="T7" fmla="*/ 27 h 858"/>
              <a:gd name="T8" fmla="*/ 485 w 593"/>
              <a:gd name="T9" fmla="*/ 3 h 858"/>
              <a:gd name="T10" fmla="*/ 459 w 593"/>
              <a:gd name="T11" fmla="*/ 2 h 858"/>
              <a:gd name="T12" fmla="*/ 442 w 593"/>
              <a:gd name="T13" fmla="*/ 13 h 858"/>
              <a:gd name="T14" fmla="*/ 426 w 593"/>
              <a:gd name="T15" fmla="*/ 38 h 858"/>
              <a:gd name="T16" fmla="*/ 424 w 593"/>
              <a:gd name="T17" fmla="*/ 67 h 858"/>
              <a:gd name="T18" fmla="*/ 423 w 593"/>
              <a:gd name="T19" fmla="*/ 85 h 858"/>
              <a:gd name="T20" fmla="*/ 436 w 593"/>
              <a:gd name="T21" fmla="*/ 111 h 858"/>
              <a:gd name="T22" fmla="*/ 425 w 593"/>
              <a:gd name="T23" fmla="*/ 147 h 858"/>
              <a:gd name="T24" fmla="*/ 342 w 593"/>
              <a:gd name="T25" fmla="*/ 269 h 858"/>
              <a:gd name="T26" fmla="*/ 318 w 593"/>
              <a:gd name="T27" fmla="*/ 170 h 858"/>
              <a:gd name="T28" fmla="*/ 201 w 593"/>
              <a:gd name="T29" fmla="*/ 70 h 858"/>
              <a:gd name="T30" fmla="*/ 192 w 593"/>
              <a:gd name="T31" fmla="*/ 77 h 858"/>
              <a:gd name="T32" fmla="*/ 66 w 593"/>
              <a:gd name="T33" fmla="*/ 109 h 858"/>
              <a:gd name="T34" fmla="*/ 35 w 593"/>
              <a:gd name="T35" fmla="*/ 194 h 858"/>
              <a:gd name="T36" fmla="*/ 20 w 593"/>
              <a:gd name="T37" fmla="*/ 348 h 858"/>
              <a:gd name="T38" fmla="*/ 178 w 593"/>
              <a:gd name="T39" fmla="*/ 537 h 858"/>
              <a:gd name="T40" fmla="*/ 184 w 593"/>
              <a:gd name="T41" fmla="*/ 537 h 858"/>
              <a:gd name="T42" fmla="*/ 312 w 593"/>
              <a:gd name="T43" fmla="*/ 486 h 858"/>
              <a:gd name="T44" fmla="*/ 330 w 593"/>
              <a:gd name="T45" fmla="*/ 410 h 858"/>
              <a:gd name="T46" fmla="*/ 373 w 593"/>
              <a:gd name="T47" fmla="*/ 339 h 858"/>
              <a:gd name="T48" fmla="*/ 382 w 593"/>
              <a:gd name="T49" fmla="*/ 370 h 858"/>
              <a:gd name="T50" fmla="*/ 390 w 593"/>
              <a:gd name="T51" fmla="*/ 387 h 858"/>
              <a:gd name="T52" fmla="*/ 382 w 593"/>
              <a:gd name="T53" fmla="*/ 411 h 858"/>
              <a:gd name="T54" fmla="*/ 378 w 593"/>
              <a:gd name="T55" fmla="*/ 451 h 858"/>
              <a:gd name="T56" fmla="*/ 364 w 593"/>
              <a:gd name="T57" fmla="*/ 500 h 858"/>
              <a:gd name="T58" fmla="*/ 353 w 593"/>
              <a:gd name="T59" fmla="*/ 629 h 858"/>
              <a:gd name="T60" fmla="*/ 353 w 593"/>
              <a:gd name="T61" fmla="*/ 683 h 858"/>
              <a:gd name="T62" fmla="*/ 350 w 593"/>
              <a:gd name="T63" fmla="*/ 739 h 858"/>
              <a:gd name="T64" fmla="*/ 344 w 593"/>
              <a:gd name="T65" fmla="*/ 757 h 858"/>
              <a:gd name="T66" fmla="*/ 312 w 593"/>
              <a:gd name="T67" fmla="*/ 758 h 858"/>
              <a:gd name="T68" fmla="*/ 325 w 593"/>
              <a:gd name="T69" fmla="*/ 792 h 858"/>
              <a:gd name="T70" fmla="*/ 393 w 593"/>
              <a:gd name="T71" fmla="*/ 820 h 858"/>
              <a:gd name="T72" fmla="*/ 401 w 593"/>
              <a:gd name="T73" fmla="*/ 788 h 858"/>
              <a:gd name="T74" fmla="*/ 406 w 593"/>
              <a:gd name="T75" fmla="*/ 768 h 858"/>
              <a:gd name="T76" fmla="*/ 414 w 593"/>
              <a:gd name="T77" fmla="*/ 683 h 858"/>
              <a:gd name="T78" fmla="*/ 442 w 593"/>
              <a:gd name="T79" fmla="*/ 534 h 858"/>
              <a:gd name="T80" fmla="*/ 477 w 593"/>
              <a:gd name="T81" fmla="*/ 594 h 858"/>
              <a:gd name="T82" fmla="*/ 495 w 593"/>
              <a:gd name="T83" fmla="*/ 704 h 858"/>
              <a:gd name="T84" fmla="*/ 490 w 593"/>
              <a:gd name="T85" fmla="*/ 776 h 858"/>
              <a:gd name="T86" fmla="*/ 501 w 593"/>
              <a:gd name="T87" fmla="*/ 808 h 858"/>
              <a:gd name="T88" fmla="*/ 491 w 593"/>
              <a:gd name="T89" fmla="*/ 822 h 858"/>
              <a:gd name="T90" fmla="*/ 502 w 593"/>
              <a:gd name="T91" fmla="*/ 845 h 858"/>
              <a:gd name="T92" fmla="*/ 532 w 593"/>
              <a:gd name="T93" fmla="*/ 857 h 858"/>
              <a:gd name="T94" fmla="*/ 551 w 593"/>
              <a:gd name="T95" fmla="*/ 834 h 858"/>
              <a:gd name="T96" fmla="*/ 547 w 593"/>
              <a:gd name="T97" fmla="*/ 799 h 858"/>
              <a:gd name="T98" fmla="*/ 549 w 593"/>
              <a:gd name="T99" fmla="*/ 777 h 858"/>
              <a:gd name="T100" fmla="*/ 546 w 593"/>
              <a:gd name="T101" fmla="*/ 610 h 858"/>
              <a:gd name="T102" fmla="*/ 549 w 593"/>
              <a:gd name="T103" fmla="*/ 476 h 858"/>
              <a:gd name="T104" fmla="*/ 559 w 593"/>
              <a:gd name="T105" fmla="*/ 392 h 858"/>
              <a:gd name="T106" fmla="*/ 565 w 593"/>
              <a:gd name="T107" fmla="*/ 373 h 858"/>
              <a:gd name="T108" fmla="*/ 592 w 593"/>
              <a:gd name="T109" fmla="*/ 301 h 858"/>
              <a:gd name="T110" fmla="*/ 575 w 593"/>
              <a:gd name="T111" fmla="*/ 197 h 858"/>
              <a:gd name="T112" fmla="*/ 525 w 593"/>
              <a:gd name="T113" fmla="*/ 144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3" h="858">
                <a:moveTo>
                  <a:pt x="491" y="119"/>
                </a:moveTo>
                <a:lnTo>
                  <a:pt x="491" y="119"/>
                </a:lnTo>
                <a:lnTo>
                  <a:pt x="496" y="113"/>
                </a:lnTo>
                <a:lnTo>
                  <a:pt x="500" y="109"/>
                </a:lnTo>
                <a:lnTo>
                  <a:pt x="501" y="105"/>
                </a:lnTo>
                <a:lnTo>
                  <a:pt x="501" y="105"/>
                </a:lnTo>
                <a:lnTo>
                  <a:pt x="505" y="95"/>
                </a:lnTo>
                <a:lnTo>
                  <a:pt x="505" y="95"/>
                </a:lnTo>
                <a:lnTo>
                  <a:pt x="506" y="95"/>
                </a:lnTo>
                <a:lnTo>
                  <a:pt x="508" y="95"/>
                </a:lnTo>
                <a:lnTo>
                  <a:pt x="512" y="93"/>
                </a:lnTo>
                <a:lnTo>
                  <a:pt x="513" y="91"/>
                </a:lnTo>
                <a:lnTo>
                  <a:pt x="514" y="88"/>
                </a:lnTo>
                <a:lnTo>
                  <a:pt x="514" y="88"/>
                </a:lnTo>
                <a:lnTo>
                  <a:pt x="514" y="82"/>
                </a:lnTo>
                <a:lnTo>
                  <a:pt x="513" y="77"/>
                </a:lnTo>
                <a:lnTo>
                  <a:pt x="513" y="72"/>
                </a:lnTo>
                <a:lnTo>
                  <a:pt x="513" y="72"/>
                </a:lnTo>
                <a:lnTo>
                  <a:pt x="513" y="66"/>
                </a:lnTo>
                <a:lnTo>
                  <a:pt x="513" y="60"/>
                </a:lnTo>
                <a:lnTo>
                  <a:pt x="513" y="54"/>
                </a:lnTo>
                <a:lnTo>
                  <a:pt x="513" y="54"/>
                </a:lnTo>
                <a:lnTo>
                  <a:pt x="511" y="48"/>
                </a:lnTo>
                <a:lnTo>
                  <a:pt x="507" y="42"/>
                </a:lnTo>
                <a:lnTo>
                  <a:pt x="506" y="37"/>
                </a:lnTo>
                <a:lnTo>
                  <a:pt x="505" y="32"/>
                </a:lnTo>
                <a:lnTo>
                  <a:pt x="505" y="32"/>
                </a:lnTo>
                <a:lnTo>
                  <a:pt x="505" y="27"/>
                </a:lnTo>
                <a:lnTo>
                  <a:pt x="505" y="24"/>
                </a:lnTo>
                <a:lnTo>
                  <a:pt x="505" y="21"/>
                </a:lnTo>
                <a:lnTo>
                  <a:pt x="502" y="19"/>
                </a:lnTo>
                <a:lnTo>
                  <a:pt x="502" y="19"/>
                </a:lnTo>
                <a:lnTo>
                  <a:pt x="490" y="7"/>
                </a:lnTo>
                <a:lnTo>
                  <a:pt x="490" y="7"/>
                </a:lnTo>
                <a:lnTo>
                  <a:pt x="485" y="3"/>
                </a:lnTo>
                <a:lnTo>
                  <a:pt x="481" y="1"/>
                </a:lnTo>
                <a:lnTo>
                  <a:pt x="481" y="1"/>
                </a:lnTo>
                <a:lnTo>
                  <a:pt x="478" y="0"/>
                </a:lnTo>
                <a:lnTo>
                  <a:pt x="471" y="0"/>
                </a:lnTo>
                <a:lnTo>
                  <a:pt x="471" y="0"/>
                </a:lnTo>
                <a:lnTo>
                  <a:pt x="465" y="0"/>
                </a:lnTo>
                <a:lnTo>
                  <a:pt x="459" y="2"/>
                </a:lnTo>
                <a:lnTo>
                  <a:pt x="454" y="5"/>
                </a:lnTo>
                <a:lnTo>
                  <a:pt x="452" y="6"/>
                </a:lnTo>
                <a:lnTo>
                  <a:pt x="452" y="6"/>
                </a:lnTo>
                <a:lnTo>
                  <a:pt x="450" y="8"/>
                </a:lnTo>
                <a:lnTo>
                  <a:pt x="447" y="9"/>
                </a:lnTo>
                <a:lnTo>
                  <a:pt x="442" y="13"/>
                </a:lnTo>
                <a:lnTo>
                  <a:pt x="442" y="13"/>
                </a:lnTo>
                <a:lnTo>
                  <a:pt x="438" y="15"/>
                </a:lnTo>
                <a:lnTo>
                  <a:pt x="435" y="20"/>
                </a:lnTo>
                <a:lnTo>
                  <a:pt x="435" y="20"/>
                </a:lnTo>
                <a:lnTo>
                  <a:pt x="431" y="29"/>
                </a:lnTo>
                <a:lnTo>
                  <a:pt x="431" y="29"/>
                </a:lnTo>
                <a:lnTo>
                  <a:pt x="426" y="38"/>
                </a:lnTo>
                <a:lnTo>
                  <a:pt x="426" y="38"/>
                </a:lnTo>
                <a:lnTo>
                  <a:pt x="424" y="49"/>
                </a:lnTo>
                <a:lnTo>
                  <a:pt x="424" y="49"/>
                </a:lnTo>
                <a:lnTo>
                  <a:pt x="423" y="56"/>
                </a:lnTo>
                <a:lnTo>
                  <a:pt x="423" y="61"/>
                </a:lnTo>
                <a:lnTo>
                  <a:pt x="423" y="61"/>
                </a:lnTo>
                <a:lnTo>
                  <a:pt x="424" y="67"/>
                </a:lnTo>
                <a:lnTo>
                  <a:pt x="424" y="67"/>
                </a:lnTo>
                <a:lnTo>
                  <a:pt x="422" y="67"/>
                </a:lnTo>
                <a:lnTo>
                  <a:pt x="420" y="68"/>
                </a:lnTo>
                <a:lnTo>
                  <a:pt x="419" y="70"/>
                </a:lnTo>
                <a:lnTo>
                  <a:pt x="419" y="70"/>
                </a:lnTo>
                <a:lnTo>
                  <a:pt x="419" y="74"/>
                </a:lnTo>
                <a:lnTo>
                  <a:pt x="420" y="79"/>
                </a:lnTo>
                <a:lnTo>
                  <a:pt x="423" y="85"/>
                </a:lnTo>
                <a:lnTo>
                  <a:pt x="425" y="90"/>
                </a:lnTo>
                <a:lnTo>
                  <a:pt x="425" y="90"/>
                </a:lnTo>
                <a:lnTo>
                  <a:pt x="428" y="93"/>
                </a:lnTo>
                <a:lnTo>
                  <a:pt x="430" y="94"/>
                </a:lnTo>
                <a:lnTo>
                  <a:pt x="432" y="94"/>
                </a:lnTo>
                <a:lnTo>
                  <a:pt x="441" y="111"/>
                </a:lnTo>
                <a:lnTo>
                  <a:pt x="436" y="111"/>
                </a:lnTo>
                <a:lnTo>
                  <a:pt x="442" y="114"/>
                </a:lnTo>
                <a:lnTo>
                  <a:pt x="434" y="118"/>
                </a:lnTo>
                <a:lnTo>
                  <a:pt x="443" y="120"/>
                </a:lnTo>
                <a:lnTo>
                  <a:pt x="438" y="123"/>
                </a:lnTo>
                <a:lnTo>
                  <a:pt x="438" y="134"/>
                </a:lnTo>
                <a:lnTo>
                  <a:pt x="425" y="147"/>
                </a:lnTo>
                <a:lnTo>
                  <a:pt x="425" y="147"/>
                </a:lnTo>
                <a:lnTo>
                  <a:pt x="381" y="166"/>
                </a:lnTo>
                <a:lnTo>
                  <a:pt x="381" y="166"/>
                </a:lnTo>
                <a:lnTo>
                  <a:pt x="376" y="168"/>
                </a:lnTo>
                <a:lnTo>
                  <a:pt x="372" y="171"/>
                </a:lnTo>
                <a:lnTo>
                  <a:pt x="371" y="173"/>
                </a:lnTo>
                <a:lnTo>
                  <a:pt x="371" y="173"/>
                </a:lnTo>
                <a:lnTo>
                  <a:pt x="342" y="269"/>
                </a:lnTo>
                <a:lnTo>
                  <a:pt x="342" y="269"/>
                </a:lnTo>
                <a:lnTo>
                  <a:pt x="336" y="248"/>
                </a:lnTo>
                <a:lnTo>
                  <a:pt x="326" y="213"/>
                </a:lnTo>
                <a:lnTo>
                  <a:pt x="326" y="213"/>
                </a:lnTo>
                <a:lnTo>
                  <a:pt x="320" y="184"/>
                </a:lnTo>
                <a:lnTo>
                  <a:pt x="318" y="170"/>
                </a:lnTo>
                <a:lnTo>
                  <a:pt x="318" y="170"/>
                </a:lnTo>
                <a:lnTo>
                  <a:pt x="248" y="115"/>
                </a:lnTo>
                <a:lnTo>
                  <a:pt x="248" y="115"/>
                </a:lnTo>
                <a:lnTo>
                  <a:pt x="197" y="77"/>
                </a:lnTo>
                <a:lnTo>
                  <a:pt x="200" y="73"/>
                </a:lnTo>
                <a:lnTo>
                  <a:pt x="200" y="73"/>
                </a:lnTo>
                <a:lnTo>
                  <a:pt x="200" y="71"/>
                </a:lnTo>
                <a:lnTo>
                  <a:pt x="201" y="70"/>
                </a:lnTo>
                <a:lnTo>
                  <a:pt x="200" y="68"/>
                </a:lnTo>
                <a:lnTo>
                  <a:pt x="200" y="68"/>
                </a:lnTo>
                <a:lnTo>
                  <a:pt x="199" y="68"/>
                </a:lnTo>
                <a:lnTo>
                  <a:pt x="199" y="70"/>
                </a:lnTo>
                <a:lnTo>
                  <a:pt x="197" y="72"/>
                </a:lnTo>
                <a:lnTo>
                  <a:pt x="192" y="77"/>
                </a:lnTo>
                <a:lnTo>
                  <a:pt x="192" y="77"/>
                </a:lnTo>
                <a:lnTo>
                  <a:pt x="164" y="87"/>
                </a:lnTo>
                <a:lnTo>
                  <a:pt x="119" y="101"/>
                </a:lnTo>
                <a:lnTo>
                  <a:pt x="119" y="101"/>
                </a:lnTo>
                <a:lnTo>
                  <a:pt x="70" y="113"/>
                </a:lnTo>
                <a:lnTo>
                  <a:pt x="70" y="113"/>
                </a:lnTo>
                <a:lnTo>
                  <a:pt x="68" y="111"/>
                </a:lnTo>
                <a:lnTo>
                  <a:pt x="66" y="109"/>
                </a:lnTo>
                <a:lnTo>
                  <a:pt x="66" y="109"/>
                </a:lnTo>
                <a:lnTo>
                  <a:pt x="65" y="111"/>
                </a:lnTo>
                <a:lnTo>
                  <a:pt x="65" y="111"/>
                </a:lnTo>
                <a:lnTo>
                  <a:pt x="65" y="113"/>
                </a:lnTo>
                <a:lnTo>
                  <a:pt x="65" y="115"/>
                </a:lnTo>
                <a:lnTo>
                  <a:pt x="65" y="115"/>
                </a:lnTo>
                <a:lnTo>
                  <a:pt x="35" y="194"/>
                </a:lnTo>
                <a:lnTo>
                  <a:pt x="2" y="275"/>
                </a:lnTo>
                <a:lnTo>
                  <a:pt x="2" y="275"/>
                </a:lnTo>
                <a:lnTo>
                  <a:pt x="0" y="278"/>
                </a:lnTo>
                <a:lnTo>
                  <a:pt x="0" y="278"/>
                </a:lnTo>
                <a:lnTo>
                  <a:pt x="8" y="305"/>
                </a:lnTo>
                <a:lnTo>
                  <a:pt x="20" y="348"/>
                </a:lnTo>
                <a:lnTo>
                  <a:pt x="20" y="348"/>
                </a:lnTo>
                <a:lnTo>
                  <a:pt x="36" y="408"/>
                </a:lnTo>
                <a:lnTo>
                  <a:pt x="43" y="440"/>
                </a:lnTo>
                <a:lnTo>
                  <a:pt x="47" y="454"/>
                </a:lnTo>
                <a:lnTo>
                  <a:pt x="47" y="454"/>
                </a:lnTo>
                <a:lnTo>
                  <a:pt x="68" y="468"/>
                </a:lnTo>
                <a:lnTo>
                  <a:pt x="112" y="496"/>
                </a:lnTo>
                <a:lnTo>
                  <a:pt x="178" y="537"/>
                </a:lnTo>
                <a:lnTo>
                  <a:pt x="178" y="537"/>
                </a:lnTo>
                <a:lnTo>
                  <a:pt x="180" y="540"/>
                </a:lnTo>
                <a:lnTo>
                  <a:pt x="182" y="541"/>
                </a:lnTo>
                <a:lnTo>
                  <a:pt x="183" y="540"/>
                </a:lnTo>
                <a:lnTo>
                  <a:pt x="183" y="540"/>
                </a:lnTo>
                <a:lnTo>
                  <a:pt x="184" y="539"/>
                </a:lnTo>
                <a:lnTo>
                  <a:pt x="184" y="537"/>
                </a:lnTo>
                <a:lnTo>
                  <a:pt x="183" y="536"/>
                </a:lnTo>
                <a:lnTo>
                  <a:pt x="183" y="536"/>
                </a:lnTo>
                <a:lnTo>
                  <a:pt x="244" y="509"/>
                </a:lnTo>
                <a:lnTo>
                  <a:pt x="305" y="482"/>
                </a:lnTo>
                <a:lnTo>
                  <a:pt x="305" y="482"/>
                </a:lnTo>
                <a:lnTo>
                  <a:pt x="308" y="484"/>
                </a:lnTo>
                <a:lnTo>
                  <a:pt x="312" y="486"/>
                </a:lnTo>
                <a:lnTo>
                  <a:pt x="312" y="486"/>
                </a:lnTo>
                <a:lnTo>
                  <a:pt x="314" y="484"/>
                </a:lnTo>
                <a:lnTo>
                  <a:pt x="314" y="482"/>
                </a:lnTo>
                <a:lnTo>
                  <a:pt x="314" y="482"/>
                </a:lnTo>
                <a:lnTo>
                  <a:pt x="306" y="476"/>
                </a:lnTo>
                <a:lnTo>
                  <a:pt x="306" y="476"/>
                </a:lnTo>
                <a:lnTo>
                  <a:pt x="330" y="410"/>
                </a:lnTo>
                <a:lnTo>
                  <a:pt x="354" y="342"/>
                </a:lnTo>
                <a:lnTo>
                  <a:pt x="354" y="342"/>
                </a:lnTo>
                <a:lnTo>
                  <a:pt x="359" y="343"/>
                </a:lnTo>
                <a:lnTo>
                  <a:pt x="364" y="343"/>
                </a:lnTo>
                <a:lnTo>
                  <a:pt x="370" y="341"/>
                </a:lnTo>
                <a:lnTo>
                  <a:pt x="370" y="341"/>
                </a:lnTo>
                <a:lnTo>
                  <a:pt x="373" y="339"/>
                </a:lnTo>
                <a:lnTo>
                  <a:pt x="377" y="334"/>
                </a:lnTo>
                <a:lnTo>
                  <a:pt x="385" y="322"/>
                </a:lnTo>
                <a:lnTo>
                  <a:pt x="396" y="305"/>
                </a:lnTo>
                <a:lnTo>
                  <a:pt x="396" y="305"/>
                </a:lnTo>
                <a:lnTo>
                  <a:pt x="388" y="337"/>
                </a:lnTo>
                <a:lnTo>
                  <a:pt x="383" y="361"/>
                </a:lnTo>
                <a:lnTo>
                  <a:pt x="382" y="370"/>
                </a:lnTo>
                <a:lnTo>
                  <a:pt x="382" y="375"/>
                </a:lnTo>
                <a:lnTo>
                  <a:pt x="382" y="375"/>
                </a:lnTo>
                <a:lnTo>
                  <a:pt x="385" y="378"/>
                </a:lnTo>
                <a:lnTo>
                  <a:pt x="388" y="381"/>
                </a:lnTo>
                <a:lnTo>
                  <a:pt x="390" y="384"/>
                </a:lnTo>
                <a:lnTo>
                  <a:pt x="390" y="387"/>
                </a:lnTo>
                <a:lnTo>
                  <a:pt x="390" y="387"/>
                </a:lnTo>
                <a:lnTo>
                  <a:pt x="388" y="395"/>
                </a:lnTo>
                <a:lnTo>
                  <a:pt x="387" y="399"/>
                </a:lnTo>
                <a:lnTo>
                  <a:pt x="387" y="401"/>
                </a:lnTo>
                <a:lnTo>
                  <a:pt x="387" y="401"/>
                </a:lnTo>
                <a:lnTo>
                  <a:pt x="385" y="404"/>
                </a:lnTo>
                <a:lnTo>
                  <a:pt x="384" y="406"/>
                </a:lnTo>
                <a:lnTo>
                  <a:pt x="382" y="411"/>
                </a:lnTo>
                <a:lnTo>
                  <a:pt x="382" y="414"/>
                </a:lnTo>
                <a:lnTo>
                  <a:pt x="382" y="414"/>
                </a:lnTo>
                <a:lnTo>
                  <a:pt x="383" y="419"/>
                </a:lnTo>
                <a:lnTo>
                  <a:pt x="382" y="423"/>
                </a:lnTo>
                <a:lnTo>
                  <a:pt x="379" y="442"/>
                </a:lnTo>
                <a:lnTo>
                  <a:pt x="379" y="442"/>
                </a:lnTo>
                <a:lnTo>
                  <a:pt x="378" y="451"/>
                </a:lnTo>
                <a:lnTo>
                  <a:pt x="376" y="457"/>
                </a:lnTo>
                <a:lnTo>
                  <a:pt x="371" y="468"/>
                </a:lnTo>
                <a:lnTo>
                  <a:pt x="369" y="474"/>
                </a:lnTo>
                <a:lnTo>
                  <a:pt x="366" y="481"/>
                </a:lnTo>
                <a:lnTo>
                  <a:pt x="365" y="489"/>
                </a:lnTo>
                <a:lnTo>
                  <a:pt x="364" y="500"/>
                </a:lnTo>
                <a:lnTo>
                  <a:pt x="364" y="500"/>
                </a:lnTo>
                <a:lnTo>
                  <a:pt x="364" y="566"/>
                </a:lnTo>
                <a:lnTo>
                  <a:pt x="364" y="597"/>
                </a:lnTo>
                <a:lnTo>
                  <a:pt x="362" y="610"/>
                </a:lnTo>
                <a:lnTo>
                  <a:pt x="362" y="610"/>
                </a:lnTo>
                <a:lnTo>
                  <a:pt x="358" y="618"/>
                </a:lnTo>
                <a:lnTo>
                  <a:pt x="354" y="624"/>
                </a:lnTo>
                <a:lnTo>
                  <a:pt x="353" y="629"/>
                </a:lnTo>
                <a:lnTo>
                  <a:pt x="353" y="629"/>
                </a:lnTo>
                <a:lnTo>
                  <a:pt x="354" y="638"/>
                </a:lnTo>
                <a:lnTo>
                  <a:pt x="356" y="650"/>
                </a:lnTo>
                <a:lnTo>
                  <a:pt x="356" y="650"/>
                </a:lnTo>
                <a:lnTo>
                  <a:pt x="356" y="656"/>
                </a:lnTo>
                <a:lnTo>
                  <a:pt x="356" y="663"/>
                </a:lnTo>
                <a:lnTo>
                  <a:pt x="353" y="683"/>
                </a:lnTo>
                <a:lnTo>
                  <a:pt x="349" y="704"/>
                </a:lnTo>
                <a:lnTo>
                  <a:pt x="349" y="712"/>
                </a:lnTo>
                <a:lnTo>
                  <a:pt x="350" y="718"/>
                </a:lnTo>
                <a:lnTo>
                  <a:pt x="350" y="718"/>
                </a:lnTo>
                <a:lnTo>
                  <a:pt x="352" y="727"/>
                </a:lnTo>
                <a:lnTo>
                  <a:pt x="352" y="733"/>
                </a:lnTo>
                <a:lnTo>
                  <a:pt x="350" y="739"/>
                </a:lnTo>
                <a:lnTo>
                  <a:pt x="350" y="739"/>
                </a:lnTo>
                <a:lnTo>
                  <a:pt x="349" y="739"/>
                </a:lnTo>
                <a:lnTo>
                  <a:pt x="348" y="741"/>
                </a:lnTo>
                <a:lnTo>
                  <a:pt x="348" y="741"/>
                </a:lnTo>
                <a:lnTo>
                  <a:pt x="347" y="751"/>
                </a:lnTo>
                <a:lnTo>
                  <a:pt x="344" y="757"/>
                </a:lnTo>
                <a:lnTo>
                  <a:pt x="344" y="757"/>
                </a:lnTo>
                <a:lnTo>
                  <a:pt x="342" y="762"/>
                </a:lnTo>
                <a:lnTo>
                  <a:pt x="342" y="762"/>
                </a:lnTo>
                <a:lnTo>
                  <a:pt x="330" y="758"/>
                </a:lnTo>
                <a:lnTo>
                  <a:pt x="319" y="757"/>
                </a:lnTo>
                <a:lnTo>
                  <a:pt x="315" y="757"/>
                </a:lnTo>
                <a:lnTo>
                  <a:pt x="312" y="758"/>
                </a:lnTo>
                <a:lnTo>
                  <a:pt x="312" y="758"/>
                </a:lnTo>
                <a:lnTo>
                  <a:pt x="308" y="763"/>
                </a:lnTo>
                <a:lnTo>
                  <a:pt x="307" y="768"/>
                </a:lnTo>
                <a:lnTo>
                  <a:pt x="307" y="774"/>
                </a:lnTo>
                <a:lnTo>
                  <a:pt x="308" y="777"/>
                </a:lnTo>
                <a:lnTo>
                  <a:pt x="308" y="777"/>
                </a:lnTo>
                <a:lnTo>
                  <a:pt x="314" y="783"/>
                </a:lnTo>
                <a:lnTo>
                  <a:pt x="325" y="792"/>
                </a:lnTo>
                <a:lnTo>
                  <a:pt x="340" y="802"/>
                </a:lnTo>
                <a:lnTo>
                  <a:pt x="355" y="810"/>
                </a:lnTo>
                <a:lnTo>
                  <a:pt x="355" y="810"/>
                </a:lnTo>
                <a:lnTo>
                  <a:pt x="370" y="816"/>
                </a:lnTo>
                <a:lnTo>
                  <a:pt x="381" y="820"/>
                </a:lnTo>
                <a:lnTo>
                  <a:pt x="389" y="820"/>
                </a:lnTo>
                <a:lnTo>
                  <a:pt x="393" y="820"/>
                </a:lnTo>
                <a:lnTo>
                  <a:pt x="395" y="818"/>
                </a:lnTo>
                <a:lnTo>
                  <a:pt x="395" y="818"/>
                </a:lnTo>
                <a:lnTo>
                  <a:pt x="401" y="812"/>
                </a:lnTo>
                <a:lnTo>
                  <a:pt x="402" y="810"/>
                </a:lnTo>
                <a:lnTo>
                  <a:pt x="402" y="808"/>
                </a:lnTo>
                <a:lnTo>
                  <a:pt x="402" y="808"/>
                </a:lnTo>
                <a:lnTo>
                  <a:pt x="401" y="788"/>
                </a:lnTo>
                <a:lnTo>
                  <a:pt x="400" y="776"/>
                </a:lnTo>
                <a:lnTo>
                  <a:pt x="400" y="771"/>
                </a:lnTo>
                <a:lnTo>
                  <a:pt x="400" y="771"/>
                </a:lnTo>
                <a:lnTo>
                  <a:pt x="403" y="770"/>
                </a:lnTo>
                <a:lnTo>
                  <a:pt x="405" y="770"/>
                </a:lnTo>
                <a:lnTo>
                  <a:pt x="406" y="768"/>
                </a:lnTo>
                <a:lnTo>
                  <a:pt x="406" y="768"/>
                </a:lnTo>
                <a:lnTo>
                  <a:pt x="400" y="741"/>
                </a:lnTo>
                <a:lnTo>
                  <a:pt x="400" y="741"/>
                </a:lnTo>
                <a:lnTo>
                  <a:pt x="401" y="735"/>
                </a:lnTo>
                <a:lnTo>
                  <a:pt x="405" y="723"/>
                </a:lnTo>
                <a:lnTo>
                  <a:pt x="413" y="700"/>
                </a:lnTo>
                <a:lnTo>
                  <a:pt x="413" y="700"/>
                </a:lnTo>
                <a:lnTo>
                  <a:pt x="414" y="683"/>
                </a:lnTo>
                <a:lnTo>
                  <a:pt x="414" y="653"/>
                </a:lnTo>
                <a:lnTo>
                  <a:pt x="416" y="613"/>
                </a:lnTo>
                <a:lnTo>
                  <a:pt x="416" y="613"/>
                </a:lnTo>
                <a:lnTo>
                  <a:pt x="426" y="582"/>
                </a:lnTo>
                <a:lnTo>
                  <a:pt x="437" y="545"/>
                </a:lnTo>
                <a:lnTo>
                  <a:pt x="437" y="545"/>
                </a:lnTo>
                <a:lnTo>
                  <a:pt x="442" y="534"/>
                </a:lnTo>
                <a:lnTo>
                  <a:pt x="452" y="518"/>
                </a:lnTo>
                <a:lnTo>
                  <a:pt x="464" y="496"/>
                </a:lnTo>
                <a:lnTo>
                  <a:pt x="464" y="496"/>
                </a:lnTo>
                <a:lnTo>
                  <a:pt x="469" y="536"/>
                </a:lnTo>
                <a:lnTo>
                  <a:pt x="472" y="569"/>
                </a:lnTo>
                <a:lnTo>
                  <a:pt x="477" y="594"/>
                </a:lnTo>
                <a:lnTo>
                  <a:pt x="477" y="594"/>
                </a:lnTo>
                <a:lnTo>
                  <a:pt x="481" y="615"/>
                </a:lnTo>
                <a:lnTo>
                  <a:pt x="484" y="635"/>
                </a:lnTo>
                <a:lnTo>
                  <a:pt x="488" y="659"/>
                </a:lnTo>
                <a:lnTo>
                  <a:pt x="488" y="659"/>
                </a:lnTo>
                <a:lnTo>
                  <a:pt x="491" y="683"/>
                </a:lnTo>
                <a:lnTo>
                  <a:pt x="495" y="704"/>
                </a:lnTo>
                <a:lnTo>
                  <a:pt x="495" y="704"/>
                </a:lnTo>
                <a:lnTo>
                  <a:pt x="496" y="774"/>
                </a:lnTo>
                <a:lnTo>
                  <a:pt x="496" y="774"/>
                </a:lnTo>
                <a:lnTo>
                  <a:pt x="493" y="771"/>
                </a:lnTo>
                <a:lnTo>
                  <a:pt x="491" y="771"/>
                </a:lnTo>
                <a:lnTo>
                  <a:pt x="491" y="773"/>
                </a:lnTo>
                <a:lnTo>
                  <a:pt x="490" y="776"/>
                </a:lnTo>
                <a:lnTo>
                  <a:pt x="490" y="776"/>
                </a:lnTo>
                <a:lnTo>
                  <a:pt x="491" y="783"/>
                </a:lnTo>
                <a:lnTo>
                  <a:pt x="493" y="792"/>
                </a:lnTo>
                <a:lnTo>
                  <a:pt x="496" y="802"/>
                </a:lnTo>
                <a:lnTo>
                  <a:pt x="496" y="802"/>
                </a:lnTo>
                <a:lnTo>
                  <a:pt x="499" y="804"/>
                </a:lnTo>
                <a:lnTo>
                  <a:pt x="501" y="808"/>
                </a:lnTo>
                <a:lnTo>
                  <a:pt x="501" y="808"/>
                </a:lnTo>
                <a:lnTo>
                  <a:pt x="501" y="809"/>
                </a:lnTo>
                <a:lnTo>
                  <a:pt x="500" y="810"/>
                </a:lnTo>
                <a:lnTo>
                  <a:pt x="498" y="811"/>
                </a:lnTo>
                <a:lnTo>
                  <a:pt x="498" y="811"/>
                </a:lnTo>
                <a:lnTo>
                  <a:pt x="495" y="815"/>
                </a:lnTo>
                <a:lnTo>
                  <a:pt x="493" y="817"/>
                </a:lnTo>
                <a:lnTo>
                  <a:pt x="491" y="822"/>
                </a:lnTo>
                <a:lnTo>
                  <a:pt x="491" y="822"/>
                </a:lnTo>
                <a:lnTo>
                  <a:pt x="490" y="832"/>
                </a:lnTo>
                <a:lnTo>
                  <a:pt x="490" y="835"/>
                </a:lnTo>
                <a:lnTo>
                  <a:pt x="493" y="839"/>
                </a:lnTo>
                <a:lnTo>
                  <a:pt x="493" y="839"/>
                </a:lnTo>
                <a:lnTo>
                  <a:pt x="498" y="843"/>
                </a:lnTo>
                <a:lnTo>
                  <a:pt x="502" y="845"/>
                </a:lnTo>
                <a:lnTo>
                  <a:pt x="506" y="846"/>
                </a:lnTo>
                <a:lnTo>
                  <a:pt x="510" y="850"/>
                </a:lnTo>
                <a:lnTo>
                  <a:pt x="510" y="850"/>
                </a:lnTo>
                <a:lnTo>
                  <a:pt x="513" y="855"/>
                </a:lnTo>
                <a:lnTo>
                  <a:pt x="518" y="857"/>
                </a:lnTo>
                <a:lnTo>
                  <a:pt x="524" y="858"/>
                </a:lnTo>
                <a:lnTo>
                  <a:pt x="532" y="857"/>
                </a:lnTo>
                <a:lnTo>
                  <a:pt x="532" y="857"/>
                </a:lnTo>
                <a:lnTo>
                  <a:pt x="540" y="856"/>
                </a:lnTo>
                <a:lnTo>
                  <a:pt x="546" y="853"/>
                </a:lnTo>
                <a:lnTo>
                  <a:pt x="548" y="850"/>
                </a:lnTo>
                <a:lnTo>
                  <a:pt x="551" y="844"/>
                </a:lnTo>
                <a:lnTo>
                  <a:pt x="551" y="844"/>
                </a:lnTo>
                <a:lnTo>
                  <a:pt x="551" y="834"/>
                </a:lnTo>
                <a:lnTo>
                  <a:pt x="549" y="826"/>
                </a:lnTo>
                <a:lnTo>
                  <a:pt x="546" y="812"/>
                </a:lnTo>
                <a:lnTo>
                  <a:pt x="546" y="812"/>
                </a:lnTo>
                <a:lnTo>
                  <a:pt x="546" y="810"/>
                </a:lnTo>
                <a:lnTo>
                  <a:pt x="546" y="805"/>
                </a:lnTo>
                <a:lnTo>
                  <a:pt x="547" y="799"/>
                </a:lnTo>
                <a:lnTo>
                  <a:pt x="547" y="799"/>
                </a:lnTo>
                <a:lnTo>
                  <a:pt x="549" y="794"/>
                </a:lnTo>
                <a:lnTo>
                  <a:pt x="552" y="786"/>
                </a:lnTo>
                <a:lnTo>
                  <a:pt x="552" y="786"/>
                </a:lnTo>
                <a:lnTo>
                  <a:pt x="551" y="783"/>
                </a:lnTo>
                <a:lnTo>
                  <a:pt x="551" y="782"/>
                </a:lnTo>
                <a:lnTo>
                  <a:pt x="549" y="780"/>
                </a:lnTo>
                <a:lnTo>
                  <a:pt x="549" y="777"/>
                </a:lnTo>
                <a:lnTo>
                  <a:pt x="549" y="777"/>
                </a:lnTo>
                <a:lnTo>
                  <a:pt x="551" y="727"/>
                </a:lnTo>
                <a:lnTo>
                  <a:pt x="553" y="671"/>
                </a:lnTo>
                <a:lnTo>
                  <a:pt x="553" y="671"/>
                </a:lnTo>
                <a:lnTo>
                  <a:pt x="549" y="638"/>
                </a:lnTo>
                <a:lnTo>
                  <a:pt x="546" y="610"/>
                </a:lnTo>
                <a:lnTo>
                  <a:pt x="546" y="610"/>
                </a:lnTo>
                <a:lnTo>
                  <a:pt x="543" y="576"/>
                </a:lnTo>
                <a:lnTo>
                  <a:pt x="543" y="552"/>
                </a:lnTo>
                <a:lnTo>
                  <a:pt x="543" y="536"/>
                </a:lnTo>
                <a:lnTo>
                  <a:pt x="543" y="536"/>
                </a:lnTo>
                <a:lnTo>
                  <a:pt x="545" y="507"/>
                </a:lnTo>
                <a:lnTo>
                  <a:pt x="547" y="490"/>
                </a:lnTo>
                <a:lnTo>
                  <a:pt x="549" y="476"/>
                </a:lnTo>
                <a:lnTo>
                  <a:pt x="549" y="476"/>
                </a:lnTo>
                <a:lnTo>
                  <a:pt x="553" y="449"/>
                </a:lnTo>
                <a:lnTo>
                  <a:pt x="555" y="435"/>
                </a:lnTo>
                <a:lnTo>
                  <a:pt x="554" y="393"/>
                </a:lnTo>
                <a:lnTo>
                  <a:pt x="554" y="393"/>
                </a:lnTo>
                <a:lnTo>
                  <a:pt x="558" y="393"/>
                </a:lnTo>
                <a:lnTo>
                  <a:pt x="559" y="392"/>
                </a:lnTo>
                <a:lnTo>
                  <a:pt x="560" y="389"/>
                </a:lnTo>
                <a:lnTo>
                  <a:pt x="560" y="389"/>
                </a:lnTo>
                <a:lnTo>
                  <a:pt x="560" y="380"/>
                </a:lnTo>
                <a:lnTo>
                  <a:pt x="561" y="375"/>
                </a:lnTo>
                <a:lnTo>
                  <a:pt x="561" y="375"/>
                </a:lnTo>
                <a:lnTo>
                  <a:pt x="563" y="375"/>
                </a:lnTo>
                <a:lnTo>
                  <a:pt x="565" y="373"/>
                </a:lnTo>
                <a:lnTo>
                  <a:pt x="569" y="370"/>
                </a:lnTo>
                <a:lnTo>
                  <a:pt x="573" y="364"/>
                </a:lnTo>
                <a:lnTo>
                  <a:pt x="573" y="364"/>
                </a:lnTo>
                <a:lnTo>
                  <a:pt x="577" y="358"/>
                </a:lnTo>
                <a:lnTo>
                  <a:pt x="579" y="349"/>
                </a:lnTo>
                <a:lnTo>
                  <a:pt x="586" y="326"/>
                </a:lnTo>
                <a:lnTo>
                  <a:pt x="592" y="301"/>
                </a:lnTo>
                <a:lnTo>
                  <a:pt x="593" y="282"/>
                </a:lnTo>
                <a:lnTo>
                  <a:pt x="593" y="282"/>
                </a:lnTo>
                <a:lnTo>
                  <a:pt x="593" y="272"/>
                </a:lnTo>
                <a:lnTo>
                  <a:pt x="592" y="261"/>
                </a:lnTo>
                <a:lnTo>
                  <a:pt x="586" y="237"/>
                </a:lnTo>
                <a:lnTo>
                  <a:pt x="575" y="197"/>
                </a:lnTo>
                <a:lnTo>
                  <a:pt x="575" y="197"/>
                </a:lnTo>
                <a:lnTo>
                  <a:pt x="569" y="176"/>
                </a:lnTo>
                <a:lnTo>
                  <a:pt x="564" y="166"/>
                </a:lnTo>
                <a:lnTo>
                  <a:pt x="561" y="162"/>
                </a:lnTo>
                <a:lnTo>
                  <a:pt x="560" y="160"/>
                </a:lnTo>
                <a:lnTo>
                  <a:pt x="560" y="160"/>
                </a:lnTo>
                <a:lnTo>
                  <a:pt x="545" y="152"/>
                </a:lnTo>
                <a:lnTo>
                  <a:pt x="525" y="144"/>
                </a:lnTo>
                <a:lnTo>
                  <a:pt x="525" y="144"/>
                </a:lnTo>
                <a:lnTo>
                  <a:pt x="507" y="136"/>
                </a:lnTo>
                <a:lnTo>
                  <a:pt x="498" y="131"/>
                </a:lnTo>
                <a:lnTo>
                  <a:pt x="498" y="123"/>
                </a:lnTo>
                <a:lnTo>
                  <a:pt x="491" y="1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3">
            <a:extLst>
              <a:ext uri="{FF2B5EF4-FFF2-40B4-BE49-F238E27FC236}">
                <a16:creationId xmlns:a16="http://schemas.microsoft.com/office/drawing/2014/main" id="{45BCE9A9-96D1-4EEF-951B-BE883A515992}"/>
              </a:ext>
            </a:extLst>
          </p:cNvPr>
          <p:cNvSpPr>
            <a:spLocks/>
          </p:cNvSpPr>
          <p:nvPr/>
        </p:nvSpPr>
        <p:spPr bwMode="auto">
          <a:xfrm>
            <a:off x="8222798" y="4677048"/>
            <a:ext cx="829640" cy="1643188"/>
          </a:xfrm>
          <a:custGeom>
            <a:avLst/>
            <a:gdLst>
              <a:gd name="T0" fmla="*/ 96 w 464"/>
              <a:gd name="T1" fmla="*/ 350 h 919"/>
              <a:gd name="T2" fmla="*/ 47 w 464"/>
              <a:gd name="T3" fmla="*/ 356 h 919"/>
              <a:gd name="T4" fmla="*/ 24 w 464"/>
              <a:gd name="T5" fmla="*/ 419 h 919"/>
              <a:gd name="T6" fmla="*/ 7 w 464"/>
              <a:gd name="T7" fmla="*/ 507 h 919"/>
              <a:gd name="T8" fmla="*/ 2 w 464"/>
              <a:gd name="T9" fmla="*/ 544 h 919"/>
              <a:gd name="T10" fmla="*/ 59 w 464"/>
              <a:gd name="T11" fmla="*/ 593 h 919"/>
              <a:gd name="T12" fmla="*/ 134 w 464"/>
              <a:gd name="T13" fmla="*/ 644 h 919"/>
              <a:gd name="T14" fmla="*/ 167 w 464"/>
              <a:gd name="T15" fmla="*/ 661 h 919"/>
              <a:gd name="T16" fmla="*/ 184 w 464"/>
              <a:gd name="T17" fmla="*/ 774 h 919"/>
              <a:gd name="T18" fmla="*/ 189 w 464"/>
              <a:gd name="T19" fmla="*/ 820 h 919"/>
              <a:gd name="T20" fmla="*/ 172 w 464"/>
              <a:gd name="T21" fmla="*/ 886 h 919"/>
              <a:gd name="T22" fmla="*/ 183 w 464"/>
              <a:gd name="T23" fmla="*/ 908 h 919"/>
              <a:gd name="T24" fmla="*/ 202 w 464"/>
              <a:gd name="T25" fmla="*/ 915 h 919"/>
              <a:gd name="T26" fmla="*/ 222 w 464"/>
              <a:gd name="T27" fmla="*/ 886 h 919"/>
              <a:gd name="T28" fmla="*/ 227 w 464"/>
              <a:gd name="T29" fmla="*/ 851 h 919"/>
              <a:gd name="T30" fmla="*/ 234 w 464"/>
              <a:gd name="T31" fmla="*/ 834 h 919"/>
              <a:gd name="T32" fmla="*/ 241 w 464"/>
              <a:gd name="T33" fmla="*/ 798 h 919"/>
              <a:gd name="T34" fmla="*/ 246 w 464"/>
              <a:gd name="T35" fmla="*/ 779 h 919"/>
              <a:gd name="T36" fmla="*/ 239 w 464"/>
              <a:gd name="T37" fmla="*/ 693 h 919"/>
              <a:gd name="T38" fmla="*/ 249 w 464"/>
              <a:gd name="T39" fmla="*/ 813 h 919"/>
              <a:gd name="T40" fmla="*/ 242 w 464"/>
              <a:gd name="T41" fmla="*/ 851 h 919"/>
              <a:gd name="T42" fmla="*/ 239 w 464"/>
              <a:gd name="T43" fmla="*/ 869 h 919"/>
              <a:gd name="T44" fmla="*/ 237 w 464"/>
              <a:gd name="T45" fmla="*/ 915 h 919"/>
              <a:gd name="T46" fmla="*/ 258 w 464"/>
              <a:gd name="T47" fmla="*/ 919 h 919"/>
              <a:gd name="T48" fmla="*/ 308 w 464"/>
              <a:gd name="T49" fmla="*/ 910 h 919"/>
              <a:gd name="T50" fmla="*/ 316 w 464"/>
              <a:gd name="T51" fmla="*/ 893 h 919"/>
              <a:gd name="T52" fmla="*/ 304 w 464"/>
              <a:gd name="T53" fmla="*/ 881 h 919"/>
              <a:gd name="T54" fmla="*/ 304 w 464"/>
              <a:gd name="T55" fmla="*/ 861 h 919"/>
              <a:gd name="T56" fmla="*/ 296 w 464"/>
              <a:gd name="T57" fmla="*/ 839 h 919"/>
              <a:gd name="T58" fmla="*/ 299 w 464"/>
              <a:gd name="T59" fmla="*/ 825 h 919"/>
              <a:gd name="T60" fmla="*/ 428 w 464"/>
              <a:gd name="T61" fmla="*/ 664 h 919"/>
              <a:gd name="T62" fmla="*/ 464 w 464"/>
              <a:gd name="T63" fmla="*/ 541 h 919"/>
              <a:gd name="T64" fmla="*/ 411 w 464"/>
              <a:gd name="T65" fmla="*/ 467 h 919"/>
              <a:gd name="T66" fmla="*/ 359 w 464"/>
              <a:gd name="T67" fmla="*/ 366 h 919"/>
              <a:gd name="T68" fmla="*/ 387 w 464"/>
              <a:gd name="T69" fmla="*/ 366 h 919"/>
              <a:gd name="T70" fmla="*/ 419 w 464"/>
              <a:gd name="T71" fmla="*/ 351 h 919"/>
              <a:gd name="T72" fmla="*/ 428 w 464"/>
              <a:gd name="T73" fmla="*/ 328 h 919"/>
              <a:gd name="T74" fmla="*/ 417 w 464"/>
              <a:gd name="T75" fmla="*/ 268 h 919"/>
              <a:gd name="T76" fmla="*/ 377 w 464"/>
              <a:gd name="T77" fmla="*/ 219 h 919"/>
              <a:gd name="T78" fmla="*/ 357 w 464"/>
              <a:gd name="T79" fmla="*/ 183 h 919"/>
              <a:gd name="T80" fmla="*/ 289 w 464"/>
              <a:gd name="T81" fmla="*/ 151 h 919"/>
              <a:gd name="T82" fmla="*/ 294 w 464"/>
              <a:gd name="T83" fmla="*/ 126 h 919"/>
              <a:gd name="T84" fmla="*/ 313 w 464"/>
              <a:gd name="T85" fmla="*/ 96 h 919"/>
              <a:gd name="T86" fmla="*/ 315 w 464"/>
              <a:gd name="T87" fmla="*/ 83 h 919"/>
              <a:gd name="T88" fmla="*/ 307 w 464"/>
              <a:gd name="T89" fmla="*/ 75 h 919"/>
              <a:gd name="T90" fmla="*/ 296 w 464"/>
              <a:gd name="T91" fmla="*/ 30 h 919"/>
              <a:gd name="T92" fmla="*/ 282 w 464"/>
              <a:gd name="T93" fmla="*/ 14 h 919"/>
              <a:gd name="T94" fmla="*/ 277 w 464"/>
              <a:gd name="T95" fmla="*/ 2 h 919"/>
              <a:gd name="T96" fmla="*/ 260 w 464"/>
              <a:gd name="T97" fmla="*/ 0 h 919"/>
              <a:gd name="T98" fmla="*/ 252 w 464"/>
              <a:gd name="T99" fmla="*/ 7 h 919"/>
              <a:gd name="T100" fmla="*/ 243 w 464"/>
              <a:gd name="T101" fmla="*/ 14 h 919"/>
              <a:gd name="T102" fmla="*/ 214 w 464"/>
              <a:gd name="T103" fmla="*/ 43 h 919"/>
              <a:gd name="T104" fmla="*/ 207 w 464"/>
              <a:gd name="T105" fmla="*/ 53 h 919"/>
              <a:gd name="T106" fmla="*/ 210 w 464"/>
              <a:gd name="T107" fmla="*/ 90 h 919"/>
              <a:gd name="T108" fmla="*/ 219 w 464"/>
              <a:gd name="T109" fmla="*/ 112 h 919"/>
              <a:gd name="T110" fmla="*/ 225 w 464"/>
              <a:gd name="T111" fmla="*/ 125 h 919"/>
              <a:gd name="T112" fmla="*/ 222 w 464"/>
              <a:gd name="T113" fmla="*/ 131 h 919"/>
              <a:gd name="T114" fmla="*/ 219 w 464"/>
              <a:gd name="T115" fmla="*/ 154 h 919"/>
              <a:gd name="T116" fmla="*/ 145 w 464"/>
              <a:gd name="T117" fmla="*/ 218 h 919"/>
              <a:gd name="T118" fmla="*/ 130 w 464"/>
              <a:gd name="T119" fmla="*/ 271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4" h="919">
                <a:moveTo>
                  <a:pt x="134" y="339"/>
                </a:moveTo>
                <a:lnTo>
                  <a:pt x="134" y="339"/>
                </a:lnTo>
                <a:lnTo>
                  <a:pt x="119" y="344"/>
                </a:lnTo>
                <a:lnTo>
                  <a:pt x="105" y="348"/>
                </a:lnTo>
                <a:lnTo>
                  <a:pt x="96" y="350"/>
                </a:lnTo>
                <a:lnTo>
                  <a:pt x="88" y="351"/>
                </a:lnTo>
                <a:lnTo>
                  <a:pt x="88" y="351"/>
                </a:lnTo>
                <a:lnTo>
                  <a:pt x="72" y="352"/>
                </a:lnTo>
                <a:lnTo>
                  <a:pt x="59" y="353"/>
                </a:lnTo>
                <a:lnTo>
                  <a:pt x="47" y="356"/>
                </a:lnTo>
                <a:lnTo>
                  <a:pt x="47" y="356"/>
                </a:lnTo>
                <a:lnTo>
                  <a:pt x="40" y="378"/>
                </a:lnTo>
                <a:lnTo>
                  <a:pt x="32" y="399"/>
                </a:lnTo>
                <a:lnTo>
                  <a:pt x="24" y="419"/>
                </a:lnTo>
                <a:lnTo>
                  <a:pt x="24" y="419"/>
                </a:lnTo>
                <a:lnTo>
                  <a:pt x="0" y="471"/>
                </a:lnTo>
                <a:lnTo>
                  <a:pt x="0" y="471"/>
                </a:lnTo>
                <a:lnTo>
                  <a:pt x="3" y="483"/>
                </a:lnTo>
                <a:lnTo>
                  <a:pt x="6" y="494"/>
                </a:lnTo>
                <a:lnTo>
                  <a:pt x="7" y="507"/>
                </a:lnTo>
                <a:lnTo>
                  <a:pt x="7" y="507"/>
                </a:lnTo>
                <a:lnTo>
                  <a:pt x="6" y="521"/>
                </a:lnTo>
                <a:lnTo>
                  <a:pt x="5" y="533"/>
                </a:lnTo>
                <a:lnTo>
                  <a:pt x="2" y="544"/>
                </a:lnTo>
                <a:lnTo>
                  <a:pt x="2" y="544"/>
                </a:lnTo>
                <a:lnTo>
                  <a:pt x="25" y="562"/>
                </a:lnTo>
                <a:lnTo>
                  <a:pt x="44" y="577"/>
                </a:lnTo>
                <a:lnTo>
                  <a:pt x="53" y="586"/>
                </a:lnTo>
                <a:lnTo>
                  <a:pt x="59" y="593"/>
                </a:lnTo>
                <a:lnTo>
                  <a:pt x="59" y="593"/>
                </a:lnTo>
                <a:lnTo>
                  <a:pt x="77" y="618"/>
                </a:lnTo>
                <a:lnTo>
                  <a:pt x="85" y="629"/>
                </a:lnTo>
                <a:lnTo>
                  <a:pt x="85" y="629"/>
                </a:lnTo>
                <a:lnTo>
                  <a:pt x="113" y="637"/>
                </a:lnTo>
                <a:lnTo>
                  <a:pt x="134" y="644"/>
                </a:lnTo>
                <a:lnTo>
                  <a:pt x="143" y="647"/>
                </a:lnTo>
                <a:lnTo>
                  <a:pt x="151" y="651"/>
                </a:lnTo>
                <a:lnTo>
                  <a:pt x="151" y="651"/>
                </a:lnTo>
                <a:lnTo>
                  <a:pt x="167" y="661"/>
                </a:lnTo>
                <a:lnTo>
                  <a:pt x="167" y="661"/>
                </a:lnTo>
                <a:lnTo>
                  <a:pt x="179" y="751"/>
                </a:lnTo>
                <a:lnTo>
                  <a:pt x="179" y="751"/>
                </a:lnTo>
                <a:lnTo>
                  <a:pt x="183" y="770"/>
                </a:lnTo>
                <a:lnTo>
                  <a:pt x="184" y="774"/>
                </a:lnTo>
                <a:lnTo>
                  <a:pt x="184" y="774"/>
                </a:lnTo>
                <a:lnTo>
                  <a:pt x="187" y="805"/>
                </a:lnTo>
                <a:lnTo>
                  <a:pt x="187" y="805"/>
                </a:lnTo>
                <a:lnTo>
                  <a:pt x="188" y="816"/>
                </a:lnTo>
                <a:lnTo>
                  <a:pt x="189" y="820"/>
                </a:lnTo>
                <a:lnTo>
                  <a:pt x="189" y="820"/>
                </a:lnTo>
                <a:lnTo>
                  <a:pt x="186" y="827"/>
                </a:lnTo>
                <a:lnTo>
                  <a:pt x="179" y="846"/>
                </a:lnTo>
                <a:lnTo>
                  <a:pt x="173" y="868"/>
                </a:lnTo>
                <a:lnTo>
                  <a:pt x="172" y="878"/>
                </a:lnTo>
                <a:lnTo>
                  <a:pt x="172" y="886"/>
                </a:lnTo>
                <a:lnTo>
                  <a:pt x="172" y="886"/>
                </a:lnTo>
                <a:lnTo>
                  <a:pt x="173" y="893"/>
                </a:lnTo>
                <a:lnTo>
                  <a:pt x="176" y="898"/>
                </a:lnTo>
                <a:lnTo>
                  <a:pt x="179" y="903"/>
                </a:lnTo>
                <a:lnTo>
                  <a:pt x="183" y="908"/>
                </a:lnTo>
                <a:lnTo>
                  <a:pt x="188" y="910"/>
                </a:lnTo>
                <a:lnTo>
                  <a:pt x="193" y="913"/>
                </a:lnTo>
                <a:lnTo>
                  <a:pt x="198" y="915"/>
                </a:lnTo>
                <a:lnTo>
                  <a:pt x="202" y="915"/>
                </a:lnTo>
                <a:lnTo>
                  <a:pt x="202" y="915"/>
                </a:lnTo>
                <a:lnTo>
                  <a:pt x="208" y="914"/>
                </a:lnTo>
                <a:lnTo>
                  <a:pt x="212" y="910"/>
                </a:lnTo>
                <a:lnTo>
                  <a:pt x="216" y="905"/>
                </a:lnTo>
                <a:lnTo>
                  <a:pt x="218" y="899"/>
                </a:lnTo>
                <a:lnTo>
                  <a:pt x="222" y="886"/>
                </a:lnTo>
                <a:lnTo>
                  <a:pt x="224" y="874"/>
                </a:lnTo>
                <a:lnTo>
                  <a:pt x="224" y="874"/>
                </a:lnTo>
                <a:lnTo>
                  <a:pt x="227" y="867"/>
                </a:lnTo>
                <a:lnTo>
                  <a:pt x="227" y="862"/>
                </a:lnTo>
                <a:lnTo>
                  <a:pt x="227" y="851"/>
                </a:lnTo>
                <a:lnTo>
                  <a:pt x="227" y="851"/>
                </a:lnTo>
                <a:lnTo>
                  <a:pt x="228" y="845"/>
                </a:lnTo>
                <a:lnTo>
                  <a:pt x="229" y="843"/>
                </a:lnTo>
                <a:lnTo>
                  <a:pt x="231" y="840"/>
                </a:lnTo>
                <a:lnTo>
                  <a:pt x="234" y="834"/>
                </a:lnTo>
                <a:lnTo>
                  <a:pt x="234" y="834"/>
                </a:lnTo>
                <a:lnTo>
                  <a:pt x="239" y="820"/>
                </a:lnTo>
                <a:lnTo>
                  <a:pt x="241" y="810"/>
                </a:lnTo>
                <a:lnTo>
                  <a:pt x="241" y="810"/>
                </a:lnTo>
                <a:lnTo>
                  <a:pt x="241" y="798"/>
                </a:lnTo>
                <a:lnTo>
                  <a:pt x="241" y="791"/>
                </a:lnTo>
                <a:lnTo>
                  <a:pt x="241" y="791"/>
                </a:lnTo>
                <a:lnTo>
                  <a:pt x="243" y="788"/>
                </a:lnTo>
                <a:lnTo>
                  <a:pt x="246" y="785"/>
                </a:lnTo>
                <a:lnTo>
                  <a:pt x="246" y="779"/>
                </a:lnTo>
                <a:lnTo>
                  <a:pt x="246" y="779"/>
                </a:lnTo>
                <a:lnTo>
                  <a:pt x="246" y="772"/>
                </a:lnTo>
                <a:lnTo>
                  <a:pt x="243" y="764"/>
                </a:lnTo>
                <a:lnTo>
                  <a:pt x="241" y="758"/>
                </a:lnTo>
                <a:lnTo>
                  <a:pt x="239" y="693"/>
                </a:lnTo>
                <a:lnTo>
                  <a:pt x="260" y="700"/>
                </a:lnTo>
                <a:lnTo>
                  <a:pt x="260" y="700"/>
                </a:lnTo>
                <a:lnTo>
                  <a:pt x="251" y="791"/>
                </a:lnTo>
                <a:lnTo>
                  <a:pt x="251" y="791"/>
                </a:lnTo>
                <a:lnTo>
                  <a:pt x="249" y="813"/>
                </a:lnTo>
                <a:lnTo>
                  <a:pt x="248" y="826"/>
                </a:lnTo>
                <a:lnTo>
                  <a:pt x="246" y="834"/>
                </a:lnTo>
                <a:lnTo>
                  <a:pt x="246" y="834"/>
                </a:lnTo>
                <a:lnTo>
                  <a:pt x="243" y="841"/>
                </a:lnTo>
                <a:lnTo>
                  <a:pt x="242" y="851"/>
                </a:lnTo>
                <a:lnTo>
                  <a:pt x="241" y="862"/>
                </a:lnTo>
                <a:lnTo>
                  <a:pt x="241" y="862"/>
                </a:lnTo>
                <a:lnTo>
                  <a:pt x="241" y="864"/>
                </a:lnTo>
                <a:lnTo>
                  <a:pt x="239" y="869"/>
                </a:lnTo>
                <a:lnTo>
                  <a:pt x="239" y="869"/>
                </a:lnTo>
                <a:lnTo>
                  <a:pt x="237" y="873"/>
                </a:lnTo>
                <a:lnTo>
                  <a:pt x="237" y="879"/>
                </a:lnTo>
                <a:lnTo>
                  <a:pt x="236" y="895"/>
                </a:lnTo>
                <a:lnTo>
                  <a:pt x="237" y="909"/>
                </a:lnTo>
                <a:lnTo>
                  <a:pt x="237" y="915"/>
                </a:lnTo>
                <a:lnTo>
                  <a:pt x="239" y="917"/>
                </a:lnTo>
                <a:lnTo>
                  <a:pt x="239" y="917"/>
                </a:lnTo>
                <a:lnTo>
                  <a:pt x="241" y="919"/>
                </a:lnTo>
                <a:lnTo>
                  <a:pt x="246" y="919"/>
                </a:lnTo>
                <a:lnTo>
                  <a:pt x="258" y="919"/>
                </a:lnTo>
                <a:lnTo>
                  <a:pt x="282" y="917"/>
                </a:lnTo>
                <a:lnTo>
                  <a:pt x="282" y="917"/>
                </a:lnTo>
                <a:lnTo>
                  <a:pt x="289" y="916"/>
                </a:lnTo>
                <a:lnTo>
                  <a:pt x="298" y="914"/>
                </a:lnTo>
                <a:lnTo>
                  <a:pt x="308" y="910"/>
                </a:lnTo>
                <a:lnTo>
                  <a:pt x="308" y="910"/>
                </a:lnTo>
                <a:lnTo>
                  <a:pt x="311" y="908"/>
                </a:lnTo>
                <a:lnTo>
                  <a:pt x="313" y="903"/>
                </a:lnTo>
                <a:lnTo>
                  <a:pt x="316" y="898"/>
                </a:lnTo>
                <a:lnTo>
                  <a:pt x="316" y="893"/>
                </a:lnTo>
                <a:lnTo>
                  <a:pt x="316" y="893"/>
                </a:lnTo>
                <a:lnTo>
                  <a:pt x="313" y="890"/>
                </a:lnTo>
                <a:lnTo>
                  <a:pt x="310" y="886"/>
                </a:lnTo>
                <a:lnTo>
                  <a:pt x="304" y="881"/>
                </a:lnTo>
                <a:lnTo>
                  <a:pt x="304" y="881"/>
                </a:lnTo>
                <a:lnTo>
                  <a:pt x="296" y="874"/>
                </a:lnTo>
                <a:lnTo>
                  <a:pt x="294" y="869"/>
                </a:lnTo>
                <a:lnTo>
                  <a:pt x="301" y="864"/>
                </a:lnTo>
                <a:lnTo>
                  <a:pt x="301" y="864"/>
                </a:lnTo>
                <a:lnTo>
                  <a:pt x="304" y="861"/>
                </a:lnTo>
                <a:lnTo>
                  <a:pt x="304" y="856"/>
                </a:lnTo>
                <a:lnTo>
                  <a:pt x="304" y="854"/>
                </a:lnTo>
                <a:lnTo>
                  <a:pt x="304" y="854"/>
                </a:lnTo>
                <a:lnTo>
                  <a:pt x="299" y="845"/>
                </a:lnTo>
                <a:lnTo>
                  <a:pt x="296" y="839"/>
                </a:lnTo>
                <a:lnTo>
                  <a:pt x="296" y="839"/>
                </a:lnTo>
                <a:lnTo>
                  <a:pt x="296" y="833"/>
                </a:lnTo>
                <a:lnTo>
                  <a:pt x="298" y="828"/>
                </a:lnTo>
                <a:lnTo>
                  <a:pt x="299" y="825"/>
                </a:lnTo>
                <a:lnTo>
                  <a:pt x="299" y="825"/>
                </a:lnTo>
                <a:lnTo>
                  <a:pt x="302" y="816"/>
                </a:lnTo>
                <a:lnTo>
                  <a:pt x="308" y="802"/>
                </a:lnTo>
                <a:lnTo>
                  <a:pt x="316" y="781"/>
                </a:lnTo>
                <a:lnTo>
                  <a:pt x="325" y="696"/>
                </a:lnTo>
                <a:lnTo>
                  <a:pt x="428" y="664"/>
                </a:lnTo>
                <a:lnTo>
                  <a:pt x="428" y="664"/>
                </a:lnTo>
                <a:lnTo>
                  <a:pt x="446" y="605"/>
                </a:lnTo>
                <a:lnTo>
                  <a:pt x="458" y="563"/>
                </a:lnTo>
                <a:lnTo>
                  <a:pt x="464" y="541"/>
                </a:lnTo>
                <a:lnTo>
                  <a:pt x="464" y="541"/>
                </a:lnTo>
                <a:lnTo>
                  <a:pt x="463" y="536"/>
                </a:lnTo>
                <a:lnTo>
                  <a:pt x="458" y="530"/>
                </a:lnTo>
                <a:lnTo>
                  <a:pt x="445" y="514"/>
                </a:lnTo>
                <a:lnTo>
                  <a:pt x="428" y="491"/>
                </a:lnTo>
                <a:lnTo>
                  <a:pt x="411" y="467"/>
                </a:lnTo>
                <a:lnTo>
                  <a:pt x="411" y="467"/>
                </a:lnTo>
                <a:lnTo>
                  <a:pt x="394" y="442"/>
                </a:lnTo>
                <a:lnTo>
                  <a:pt x="377" y="418"/>
                </a:lnTo>
                <a:lnTo>
                  <a:pt x="359" y="393"/>
                </a:lnTo>
                <a:lnTo>
                  <a:pt x="359" y="366"/>
                </a:lnTo>
                <a:lnTo>
                  <a:pt x="372" y="365"/>
                </a:lnTo>
                <a:lnTo>
                  <a:pt x="372" y="365"/>
                </a:lnTo>
                <a:lnTo>
                  <a:pt x="376" y="365"/>
                </a:lnTo>
                <a:lnTo>
                  <a:pt x="387" y="366"/>
                </a:lnTo>
                <a:lnTo>
                  <a:pt x="387" y="366"/>
                </a:lnTo>
                <a:lnTo>
                  <a:pt x="392" y="366"/>
                </a:lnTo>
                <a:lnTo>
                  <a:pt x="396" y="365"/>
                </a:lnTo>
                <a:lnTo>
                  <a:pt x="409" y="359"/>
                </a:lnTo>
                <a:lnTo>
                  <a:pt x="413" y="356"/>
                </a:lnTo>
                <a:lnTo>
                  <a:pt x="419" y="351"/>
                </a:lnTo>
                <a:lnTo>
                  <a:pt x="423" y="346"/>
                </a:lnTo>
                <a:lnTo>
                  <a:pt x="425" y="341"/>
                </a:lnTo>
                <a:lnTo>
                  <a:pt x="425" y="341"/>
                </a:lnTo>
                <a:lnTo>
                  <a:pt x="427" y="335"/>
                </a:lnTo>
                <a:lnTo>
                  <a:pt x="428" y="328"/>
                </a:lnTo>
                <a:lnTo>
                  <a:pt x="427" y="310"/>
                </a:lnTo>
                <a:lnTo>
                  <a:pt x="424" y="290"/>
                </a:lnTo>
                <a:lnTo>
                  <a:pt x="421" y="274"/>
                </a:lnTo>
                <a:lnTo>
                  <a:pt x="421" y="274"/>
                </a:lnTo>
                <a:lnTo>
                  <a:pt x="417" y="268"/>
                </a:lnTo>
                <a:lnTo>
                  <a:pt x="412" y="260"/>
                </a:lnTo>
                <a:lnTo>
                  <a:pt x="400" y="247"/>
                </a:lnTo>
                <a:lnTo>
                  <a:pt x="387" y="233"/>
                </a:lnTo>
                <a:lnTo>
                  <a:pt x="382" y="227"/>
                </a:lnTo>
                <a:lnTo>
                  <a:pt x="377" y="219"/>
                </a:lnTo>
                <a:lnTo>
                  <a:pt x="377" y="219"/>
                </a:lnTo>
                <a:lnTo>
                  <a:pt x="371" y="206"/>
                </a:lnTo>
                <a:lnTo>
                  <a:pt x="364" y="194"/>
                </a:lnTo>
                <a:lnTo>
                  <a:pt x="357" y="183"/>
                </a:lnTo>
                <a:lnTo>
                  <a:pt x="357" y="183"/>
                </a:lnTo>
                <a:lnTo>
                  <a:pt x="337" y="177"/>
                </a:lnTo>
                <a:lnTo>
                  <a:pt x="323" y="171"/>
                </a:lnTo>
                <a:lnTo>
                  <a:pt x="313" y="167"/>
                </a:lnTo>
                <a:lnTo>
                  <a:pt x="313" y="167"/>
                </a:lnTo>
                <a:lnTo>
                  <a:pt x="289" y="151"/>
                </a:lnTo>
                <a:lnTo>
                  <a:pt x="289" y="151"/>
                </a:lnTo>
                <a:lnTo>
                  <a:pt x="289" y="140"/>
                </a:lnTo>
                <a:lnTo>
                  <a:pt x="292" y="133"/>
                </a:lnTo>
                <a:lnTo>
                  <a:pt x="293" y="129"/>
                </a:lnTo>
                <a:lnTo>
                  <a:pt x="294" y="126"/>
                </a:lnTo>
                <a:lnTo>
                  <a:pt x="294" y="126"/>
                </a:lnTo>
                <a:lnTo>
                  <a:pt x="302" y="116"/>
                </a:lnTo>
                <a:lnTo>
                  <a:pt x="308" y="107"/>
                </a:lnTo>
                <a:lnTo>
                  <a:pt x="308" y="107"/>
                </a:lnTo>
                <a:lnTo>
                  <a:pt x="313" y="96"/>
                </a:lnTo>
                <a:lnTo>
                  <a:pt x="316" y="88"/>
                </a:lnTo>
                <a:lnTo>
                  <a:pt x="316" y="85"/>
                </a:lnTo>
                <a:lnTo>
                  <a:pt x="316" y="83"/>
                </a:lnTo>
                <a:lnTo>
                  <a:pt x="316" y="83"/>
                </a:lnTo>
                <a:lnTo>
                  <a:pt x="315" y="83"/>
                </a:lnTo>
                <a:lnTo>
                  <a:pt x="313" y="82"/>
                </a:lnTo>
                <a:lnTo>
                  <a:pt x="311" y="83"/>
                </a:lnTo>
                <a:lnTo>
                  <a:pt x="308" y="85"/>
                </a:lnTo>
                <a:lnTo>
                  <a:pt x="308" y="85"/>
                </a:lnTo>
                <a:lnTo>
                  <a:pt x="307" y="75"/>
                </a:lnTo>
                <a:lnTo>
                  <a:pt x="306" y="63"/>
                </a:lnTo>
                <a:lnTo>
                  <a:pt x="304" y="51"/>
                </a:lnTo>
                <a:lnTo>
                  <a:pt x="304" y="51"/>
                </a:lnTo>
                <a:lnTo>
                  <a:pt x="300" y="38"/>
                </a:lnTo>
                <a:lnTo>
                  <a:pt x="296" y="30"/>
                </a:lnTo>
                <a:lnTo>
                  <a:pt x="292" y="22"/>
                </a:lnTo>
                <a:lnTo>
                  <a:pt x="292" y="22"/>
                </a:lnTo>
                <a:lnTo>
                  <a:pt x="287" y="19"/>
                </a:lnTo>
                <a:lnTo>
                  <a:pt x="284" y="17"/>
                </a:lnTo>
                <a:lnTo>
                  <a:pt x="282" y="14"/>
                </a:lnTo>
                <a:lnTo>
                  <a:pt x="282" y="14"/>
                </a:lnTo>
                <a:lnTo>
                  <a:pt x="280" y="6"/>
                </a:lnTo>
                <a:lnTo>
                  <a:pt x="278" y="3"/>
                </a:lnTo>
                <a:lnTo>
                  <a:pt x="277" y="2"/>
                </a:lnTo>
                <a:lnTo>
                  <a:pt x="277" y="2"/>
                </a:lnTo>
                <a:lnTo>
                  <a:pt x="275" y="6"/>
                </a:lnTo>
                <a:lnTo>
                  <a:pt x="272" y="7"/>
                </a:lnTo>
                <a:lnTo>
                  <a:pt x="272" y="7"/>
                </a:lnTo>
                <a:lnTo>
                  <a:pt x="266" y="3"/>
                </a:lnTo>
                <a:lnTo>
                  <a:pt x="260" y="0"/>
                </a:lnTo>
                <a:lnTo>
                  <a:pt x="260" y="0"/>
                </a:lnTo>
                <a:lnTo>
                  <a:pt x="258" y="3"/>
                </a:lnTo>
                <a:lnTo>
                  <a:pt x="253" y="7"/>
                </a:lnTo>
                <a:lnTo>
                  <a:pt x="253" y="7"/>
                </a:lnTo>
                <a:lnTo>
                  <a:pt x="252" y="7"/>
                </a:lnTo>
                <a:lnTo>
                  <a:pt x="251" y="7"/>
                </a:lnTo>
                <a:lnTo>
                  <a:pt x="249" y="6"/>
                </a:lnTo>
                <a:lnTo>
                  <a:pt x="248" y="7"/>
                </a:lnTo>
                <a:lnTo>
                  <a:pt x="248" y="7"/>
                </a:lnTo>
                <a:lnTo>
                  <a:pt x="243" y="14"/>
                </a:lnTo>
                <a:lnTo>
                  <a:pt x="239" y="19"/>
                </a:lnTo>
                <a:lnTo>
                  <a:pt x="239" y="19"/>
                </a:lnTo>
                <a:lnTo>
                  <a:pt x="229" y="22"/>
                </a:lnTo>
                <a:lnTo>
                  <a:pt x="224" y="34"/>
                </a:lnTo>
                <a:lnTo>
                  <a:pt x="214" y="43"/>
                </a:lnTo>
                <a:lnTo>
                  <a:pt x="214" y="43"/>
                </a:lnTo>
                <a:lnTo>
                  <a:pt x="211" y="46"/>
                </a:lnTo>
                <a:lnTo>
                  <a:pt x="208" y="49"/>
                </a:lnTo>
                <a:lnTo>
                  <a:pt x="207" y="53"/>
                </a:lnTo>
                <a:lnTo>
                  <a:pt x="207" y="53"/>
                </a:lnTo>
                <a:lnTo>
                  <a:pt x="210" y="65"/>
                </a:lnTo>
                <a:lnTo>
                  <a:pt x="210" y="65"/>
                </a:lnTo>
                <a:lnTo>
                  <a:pt x="211" y="78"/>
                </a:lnTo>
                <a:lnTo>
                  <a:pt x="211" y="87"/>
                </a:lnTo>
                <a:lnTo>
                  <a:pt x="210" y="90"/>
                </a:lnTo>
                <a:lnTo>
                  <a:pt x="210" y="90"/>
                </a:lnTo>
                <a:lnTo>
                  <a:pt x="211" y="94"/>
                </a:lnTo>
                <a:lnTo>
                  <a:pt x="214" y="102"/>
                </a:lnTo>
                <a:lnTo>
                  <a:pt x="219" y="112"/>
                </a:lnTo>
                <a:lnTo>
                  <a:pt x="219" y="112"/>
                </a:lnTo>
                <a:lnTo>
                  <a:pt x="222" y="114"/>
                </a:lnTo>
                <a:lnTo>
                  <a:pt x="224" y="119"/>
                </a:lnTo>
                <a:lnTo>
                  <a:pt x="224" y="119"/>
                </a:lnTo>
                <a:lnTo>
                  <a:pt x="225" y="124"/>
                </a:lnTo>
                <a:lnTo>
                  <a:pt x="225" y="125"/>
                </a:lnTo>
                <a:lnTo>
                  <a:pt x="224" y="126"/>
                </a:lnTo>
                <a:lnTo>
                  <a:pt x="224" y="126"/>
                </a:lnTo>
                <a:lnTo>
                  <a:pt x="223" y="129"/>
                </a:lnTo>
                <a:lnTo>
                  <a:pt x="222" y="131"/>
                </a:lnTo>
                <a:lnTo>
                  <a:pt x="222" y="131"/>
                </a:lnTo>
                <a:lnTo>
                  <a:pt x="224" y="133"/>
                </a:lnTo>
                <a:lnTo>
                  <a:pt x="227" y="134"/>
                </a:lnTo>
                <a:lnTo>
                  <a:pt x="227" y="146"/>
                </a:lnTo>
                <a:lnTo>
                  <a:pt x="227" y="146"/>
                </a:lnTo>
                <a:lnTo>
                  <a:pt x="219" y="154"/>
                </a:lnTo>
                <a:lnTo>
                  <a:pt x="210" y="165"/>
                </a:lnTo>
                <a:lnTo>
                  <a:pt x="210" y="165"/>
                </a:lnTo>
                <a:lnTo>
                  <a:pt x="155" y="190"/>
                </a:lnTo>
                <a:lnTo>
                  <a:pt x="155" y="190"/>
                </a:lnTo>
                <a:lnTo>
                  <a:pt x="145" y="218"/>
                </a:lnTo>
                <a:lnTo>
                  <a:pt x="136" y="242"/>
                </a:lnTo>
                <a:lnTo>
                  <a:pt x="134" y="253"/>
                </a:lnTo>
                <a:lnTo>
                  <a:pt x="131" y="263"/>
                </a:lnTo>
                <a:lnTo>
                  <a:pt x="131" y="263"/>
                </a:lnTo>
                <a:lnTo>
                  <a:pt x="130" y="271"/>
                </a:lnTo>
                <a:lnTo>
                  <a:pt x="130" y="283"/>
                </a:lnTo>
                <a:lnTo>
                  <a:pt x="131" y="309"/>
                </a:lnTo>
                <a:lnTo>
                  <a:pt x="134" y="339"/>
                </a:lnTo>
                <a:lnTo>
                  <a:pt x="134" y="3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5">
            <a:extLst>
              <a:ext uri="{FF2B5EF4-FFF2-40B4-BE49-F238E27FC236}">
                <a16:creationId xmlns:a16="http://schemas.microsoft.com/office/drawing/2014/main" id="{7C23308F-56AF-4898-A8B4-3FEE7B64BE4A}"/>
              </a:ext>
            </a:extLst>
          </p:cNvPr>
          <p:cNvSpPr>
            <a:spLocks noEditPoints="1"/>
          </p:cNvSpPr>
          <p:nvPr/>
        </p:nvSpPr>
        <p:spPr bwMode="auto">
          <a:xfrm>
            <a:off x="4589155" y="4683345"/>
            <a:ext cx="931427" cy="1610738"/>
          </a:xfrm>
          <a:custGeom>
            <a:avLst/>
            <a:gdLst>
              <a:gd name="T0" fmla="*/ 196 w 532"/>
              <a:gd name="T1" fmla="*/ 1 h 920"/>
              <a:gd name="T2" fmla="*/ 168 w 532"/>
              <a:gd name="T3" fmla="*/ 1 h 920"/>
              <a:gd name="T4" fmla="*/ 144 w 532"/>
              <a:gd name="T5" fmla="*/ 19 h 920"/>
              <a:gd name="T6" fmla="*/ 128 w 532"/>
              <a:gd name="T7" fmla="*/ 48 h 920"/>
              <a:gd name="T8" fmla="*/ 131 w 532"/>
              <a:gd name="T9" fmla="*/ 71 h 920"/>
              <a:gd name="T10" fmla="*/ 123 w 532"/>
              <a:gd name="T11" fmla="*/ 112 h 920"/>
              <a:gd name="T12" fmla="*/ 96 w 532"/>
              <a:gd name="T13" fmla="*/ 147 h 920"/>
              <a:gd name="T14" fmla="*/ 50 w 532"/>
              <a:gd name="T15" fmla="*/ 190 h 920"/>
              <a:gd name="T16" fmla="*/ 39 w 532"/>
              <a:gd name="T17" fmla="*/ 237 h 920"/>
              <a:gd name="T18" fmla="*/ 33 w 532"/>
              <a:gd name="T19" fmla="*/ 290 h 920"/>
              <a:gd name="T20" fmla="*/ 34 w 532"/>
              <a:gd name="T21" fmla="*/ 318 h 920"/>
              <a:gd name="T22" fmla="*/ 29 w 532"/>
              <a:gd name="T23" fmla="*/ 371 h 920"/>
              <a:gd name="T24" fmla="*/ 36 w 532"/>
              <a:gd name="T25" fmla="*/ 390 h 920"/>
              <a:gd name="T26" fmla="*/ 39 w 532"/>
              <a:gd name="T27" fmla="*/ 402 h 920"/>
              <a:gd name="T28" fmla="*/ 34 w 532"/>
              <a:gd name="T29" fmla="*/ 417 h 920"/>
              <a:gd name="T30" fmla="*/ 40 w 532"/>
              <a:gd name="T31" fmla="*/ 440 h 920"/>
              <a:gd name="T32" fmla="*/ 44 w 532"/>
              <a:gd name="T33" fmla="*/ 434 h 920"/>
              <a:gd name="T34" fmla="*/ 29 w 532"/>
              <a:gd name="T35" fmla="*/ 485 h 920"/>
              <a:gd name="T36" fmla="*/ 12 w 532"/>
              <a:gd name="T37" fmla="*/ 564 h 920"/>
              <a:gd name="T38" fmla="*/ 63 w 532"/>
              <a:gd name="T39" fmla="*/ 662 h 920"/>
              <a:gd name="T40" fmla="*/ 110 w 532"/>
              <a:gd name="T41" fmla="*/ 782 h 920"/>
              <a:gd name="T42" fmla="*/ 114 w 532"/>
              <a:gd name="T43" fmla="*/ 804 h 920"/>
              <a:gd name="T44" fmla="*/ 121 w 532"/>
              <a:gd name="T45" fmla="*/ 807 h 920"/>
              <a:gd name="T46" fmla="*/ 114 w 532"/>
              <a:gd name="T47" fmla="*/ 847 h 920"/>
              <a:gd name="T48" fmla="*/ 109 w 532"/>
              <a:gd name="T49" fmla="*/ 886 h 920"/>
              <a:gd name="T50" fmla="*/ 115 w 532"/>
              <a:gd name="T51" fmla="*/ 920 h 920"/>
              <a:gd name="T52" fmla="*/ 138 w 532"/>
              <a:gd name="T53" fmla="*/ 911 h 920"/>
              <a:gd name="T54" fmla="*/ 156 w 532"/>
              <a:gd name="T55" fmla="*/ 888 h 920"/>
              <a:gd name="T56" fmla="*/ 185 w 532"/>
              <a:gd name="T57" fmla="*/ 881 h 920"/>
              <a:gd name="T58" fmla="*/ 188 w 532"/>
              <a:gd name="T59" fmla="*/ 873 h 920"/>
              <a:gd name="T60" fmla="*/ 203 w 532"/>
              <a:gd name="T61" fmla="*/ 867 h 920"/>
              <a:gd name="T62" fmla="*/ 199 w 532"/>
              <a:gd name="T63" fmla="*/ 853 h 920"/>
              <a:gd name="T64" fmla="*/ 182 w 532"/>
              <a:gd name="T65" fmla="*/ 834 h 920"/>
              <a:gd name="T66" fmla="*/ 186 w 532"/>
              <a:gd name="T67" fmla="*/ 811 h 920"/>
              <a:gd name="T68" fmla="*/ 220 w 532"/>
              <a:gd name="T69" fmla="*/ 759 h 920"/>
              <a:gd name="T70" fmla="*/ 302 w 532"/>
              <a:gd name="T71" fmla="*/ 783 h 920"/>
              <a:gd name="T72" fmla="*/ 431 w 532"/>
              <a:gd name="T73" fmla="*/ 719 h 920"/>
              <a:gd name="T74" fmla="*/ 486 w 532"/>
              <a:gd name="T75" fmla="*/ 680 h 920"/>
              <a:gd name="T76" fmla="*/ 526 w 532"/>
              <a:gd name="T77" fmla="*/ 523 h 920"/>
              <a:gd name="T78" fmla="*/ 486 w 532"/>
              <a:gd name="T79" fmla="*/ 448 h 920"/>
              <a:gd name="T80" fmla="*/ 434 w 532"/>
              <a:gd name="T81" fmla="*/ 360 h 920"/>
              <a:gd name="T82" fmla="*/ 301 w 532"/>
              <a:gd name="T83" fmla="*/ 256 h 920"/>
              <a:gd name="T84" fmla="*/ 292 w 532"/>
              <a:gd name="T85" fmla="*/ 236 h 920"/>
              <a:gd name="T86" fmla="*/ 272 w 532"/>
              <a:gd name="T87" fmla="*/ 183 h 920"/>
              <a:gd name="T88" fmla="*/ 256 w 532"/>
              <a:gd name="T89" fmla="*/ 172 h 920"/>
              <a:gd name="T90" fmla="*/ 246 w 532"/>
              <a:gd name="T91" fmla="*/ 165 h 920"/>
              <a:gd name="T92" fmla="*/ 229 w 532"/>
              <a:gd name="T93" fmla="*/ 158 h 920"/>
              <a:gd name="T94" fmla="*/ 233 w 532"/>
              <a:gd name="T95" fmla="*/ 141 h 920"/>
              <a:gd name="T96" fmla="*/ 238 w 532"/>
              <a:gd name="T97" fmla="*/ 137 h 920"/>
              <a:gd name="T98" fmla="*/ 260 w 532"/>
              <a:gd name="T99" fmla="*/ 154 h 920"/>
              <a:gd name="T100" fmla="*/ 243 w 532"/>
              <a:gd name="T101" fmla="*/ 129 h 920"/>
              <a:gd name="T102" fmla="*/ 240 w 532"/>
              <a:gd name="T103" fmla="*/ 76 h 920"/>
              <a:gd name="T104" fmla="*/ 227 w 532"/>
              <a:gd name="T105" fmla="*/ 15 h 920"/>
              <a:gd name="T106" fmla="*/ 203 w 532"/>
              <a:gd name="T107" fmla="*/ 7 h 920"/>
              <a:gd name="T108" fmla="*/ 85 w 532"/>
              <a:gd name="T109" fmla="*/ 288 h 920"/>
              <a:gd name="T110" fmla="*/ 65 w 532"/>
              <a:gd name="T111" fmla="*/ 366 h 920"/>
              <a:gd name="T112" fmla="*/ 65 w 532"/>
              <a:gd name="T113" fmla="*/ 314 h 920"/>
              <a:gd name="T114" fmla="*/ 74 w 532"/>
              <a:gd name="T115" fmla="*/ 283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2" h="920">
                <a:moveTo>
                  <a:pt x="199" y="7"/>
                </a:moveTo>
                <a:lnTo>
                  <a:pt x="199" y="7"/>
                </a:lnTo>
                <a:lnTo>
                  <a:pt x="199" y="6"/>
                </a:lnTo>
                <a:lnTo>
                  <a:pt x="199" y="3"/>
                </a:lnTo>
                <a:lnTo>
                  <a:pt x="196" y="1"/>
                </a:lnTo>
                <a:lnTo>
                  <a:pt x="185" y="0"/>
                </a:lnTo>
                <a:lnTo>
                  <a:pt x="185" y="0"/>
                </a:lnTo>
                <a:lnTo>
                  <a:pt x="179" y="0"/>
                </a:lnTo>
                <a:lnTo>
                  <a:pt x="173" y="0"/>
                </a:lnTo>
                <a:lnTo>
                  <a:pt x="168" y="1"/>
                </a:lnTo>
                <a:lnTo>
                  <a:pt x="163" y="3"/>
                </a:lnTo>
                <a:lnTo>
                  <a:pt x="158" y="6"/>
                </a:lnTo>
                <a:lnTo>
                  <a:pt x="153" y="9"/>
                </a:lnTo>
                <a:lnTo>
                  <a:pt x="144" y="19"/>
                </a:lnTo>
                <a:lnTo>
                  <a:pt x="144" y="19"/>
                </a:lnTo>
                <a:lnTo>
                  <a:pt x="137" y="29"/>
                </a:lnTo>
                <a:lnTo>
                  <a:pt x="131" y="38"/>
                </a:lnTo>
                <a:lnTo>
                  <a:pt x="128" y="44"/>
                </a:lnTo>
                <a:lnTo>
                  <a:pt x="128" y="48"/>
                </a:lnTo>
                <a:lnTo>
                  <a:pt x="128" y="48"/>
                </a:lnTo>
                <a:lnTo>
                  <a:pt x="129" y="51"/>
                </a:lnTo>
                <a:lnTo>
                  <a:pt x="132" y="57"/>
                </a:lnTo>
                <a:lnTo>
                  <a:pt x="132" y="65"/>
                </a:lnTo>
                <a:lnTo>
                  <a:pt x="132" y="68"/>
                </a:lnTo>
                <a:lnTo>
                  <a:pt x="131" y="71"/>
                </a:lnTo>
                <a:lnTo>
                  <a:pt x="131" y="71"/>
                </a:lnTo>
                <a:lnTo>
                  <a:pt x="128" y="76"/>
                </a:lnTo>
                <a:lnTo>
                  <a:pt x="127" y="80"/>
                </a:lnTo>
                <a:lnTo>
                  <a:pt x="125" y="94"/>
                </a:lnTo>
                <a:lnTo>
                  <a:pt x="123" y="112"/>
                </a:lnTo>
                <a:lnTo>
                  <a:pt x="123" y="112"/>
                </a:lnTo>
                <a:lnTo>
                  <a:pt x="115" y="120"/>
                </a:lnTo>
                <a:lnTo>
                  <a:pt x="102" y="138"/>
                </a:lnTo>
                <a:lnTo>
                  <a:pt x="102" y="138"/>
                </a:lnTo>
                <a:lnTo>
                  <a:pt x="96" y="147"/>
                </a:lnTo>
                <a:lnTo>
                  <a:pt x="91" y="155"/>
                </a:lnTo>
                <a:lnTo>
                  <a:pt x="87" y="164"/>
                </a:lnTo>
                <a:lnTo>
                  <a:pt x="58" y="183"/>
                </a:lnTo>
                <a:lnTo>
                  <a:pt x="58" y="183"/>
                </a:lnTo>
                <a:lnTo>
                  <a:pt x="50" y="190"/>
                </a:lnTo>
                <a:lnTo>
                  <a:pt x="44" y="195"/>
                </a:lnTo>
                <a:lnTo>
                  <a:pt x="44" y="195"/>
                </a:lnTo>
                <a:lnTo>
                  <a:pt x="43" y="199"/>
                </a:lnTo>
                <a:lnTo>
                  <a:pt x="41" y="208"/>
                </a:lnTo>
                <a:lnTo>
                  <a:pt x="39" y="237"/>
                </a:lnTo>
                <a:lnTo>
                  <a:pt x="36" y="266"/>
                </a:lnTo>
                <a:lnTo>
                  <a:pt x="34" y="283"/>
                </a:lnTo>
                <a:lnTo>
                  <a:pt x="34" y="283"/>
                </a:lnTo>
                <a:lnTo>
                  <a:pt x="33" y="290"/>
                </a:lnTo>
                <a:lnTo>
                  <a:pt x="33" y="290"/>
                </a:lnTo>
                <a:lnTo>
                  <a:pt x="34" y="290"/>
                </a:lnTo>
                <a:lnTo>
                  <a:pt x="34" y="290"/>
                </a:lnTo>
                <a:lnTo>
                  <a:pt x="35" y="293"/>
                </a:lnTo>
                <a:lnTo>
                  <a:pt x="35" y="299"/>
                </a:lnTo>
                <a:lnTo>
                  <a:pt x="34" y="318"/>
                </a:lnTo>
                <a:lnTo>
                  <a:pt x="33" y="338"/>
                </a:lnTo>
                <a:lnTo>
                  <a:pt x="32" y="352"/>
                </a:lnTo>
                <a:lnTo>
                  <a:pt x="32" y="352"/>
                </a:lnTo>
                <a:lnTo>
                  <a:pt x="29" y="366"/>
                </a:lnTo>
                <a:lnTo>
                  <a:pt x="29" y="371"/>
                </a:lnTo>
                <a:lnTo>
                  <a:pt x="29" y="376"/>
                </a:lnTo>
                <a:lnTo>
                  <a:pt x="29" y="376"/>
                </a:lnTo>
                <a:lnTo>
                  <a:pt x="34" y="385"/>
                </a:lnTo>
                <a:lnTo>
                  <a:pt x="36" y="390"/>
                </a:lnTo>
                <a:lnTo>
                  <a:pt x="36" y="390"/>
                </a:lnTo>
                <a:lnTo>
                  <a:pt x="36" y="390"/>
                </a:lnTo>
                <a:lnTo>
                  <a:pt x="38" y="394"/>
                </a:lnTo>
                <a:lnTo>
                  <a:pt x="39" y="397"/>
                </a:lnTo>
                <a:lnTo>
                  <a:pt x="39" y="402"/>
                </a:lnTo>
                <a:lnTo>
                  <a:pt x="39" y="402"/>
                </a:lnTo>
                <a:lnTo>
                  <a:pt x="38" y="406"/>
                </a:lnTo>
                <a:lnTo>
                  <a:pt x="36" y="411"/>
                </a:lnTo>
                <a:lnTo>
                  <a:pt x="35" y="413"/>
                </a:lnTo>
                <a:lnTo>
                  <a:pt x="34" y="417"/>
                </a:lnTo>
                <a:lnTo>
                  <a:pt x="34" y="417"/>
                </a:lnTo>
                <a:lnTo>
                  <a:pt x="35" y="425"/>
                </a:lnTo>
                <a:lnTo>
                  <a:pt x="36" y="434"/>
                </a:lnTo>
                <a:lnTo>
                  <a:pt x="36" y="434"/>
                </a:lnTo>
                <a:lnTo>
                  <a:pt x="39" y="438"/>
                </a:lnTo>
                <a:lnTo>
                  <a:pt x="40" y="440"/>
                </a:lnTo>
                <a:lnTo>
                  <a:pt x="41" y="441"/>
                </a:lnTo>
                <a:lnTo>
                  <a:pt x="41" y="441"/>
                </a:lnTo>
                <a:lnTo>
                  <a:pt x="43" y="438"/>
                </a:lnTo>
                <a:lnTo>
                  <a:pt x="44" y="436"/>
                </a:lnTo>
                <a:lnTo>
                  <a:pt x="44" y="434"/>
                </a:lnTo>
                <a:lnTo>
                  <a:pt x="46" y="438"/>
                </a:lnTo>
                <a:lnTo>
                  <a:pt x="46" y="438"/>
                </a:lnTo>
                <a:lnTo>
                  <a:pt x="41" y="453"/>
                </a:lnTo>
                <a:lnTo>
                  <a:pt x="29" y="485"/>
                </a:lnTo>
                <a:lnTo>
                  <a:pt x="29" y="485"/>
                </a:lnTo>
                <a:lnTo>
                  <a:pt x="21" y="506"/>
                </a:lnTo>
                <a:lnTo>
                  <a:pt x="11" y="525"/>
                </a:lnTo>
                <a:lnTo>
                  <a:pt x="0" y="545"/>
                </a:lnTo>
                <a:lnTo>
                  <a:pt x="0" y="545"/>
                </a:lnTo>
                <a:lnTo>
                  <a:pt x="12" y="564"/>
                </a:lnTo>
                <a:lnTo>
                  <a:pt x="23" y="582"/>
                </a:lnTo>
                <a:lnTo>
                  <a:pt x="34" y="602"/>
                </a:lnTo>
                <a:lnTo>
                  <a:pt x="34" y="602"/>
                </a:lnTo>
                <a:lnTo>
                  <a:pt x="53" y="642"/>
                </a:lnTo>
                <a:lnTo>
                  <a:pt x="63" y="662"/>
                </a:lnTo>
                <a:lnTo>
                  <a:pt x="63" y="662"/>
                </a:lnTo>
                <a:lnTo>
                  <a:pt x="75" y="693"/>
                </a:lnTo>
                <a:lnTo>
                  <a:pt x="97" y="747"/>
                </a:lnTo>
                <a:lnTo>
                  <a:pt x="97" y="747"/>
                </a:lnTo>
                <a:lnTo>
                  <a:pt x="110" y="782"/>
                </a:lnTo>
                <a:lnTo>
                  <a:pt x="112" y="791"/>
                </a:lnTo>
                <a:lnTo>
                  <a:pt x="114" y="795"/>
                </a:lnTo>
                <a:lnTo>
                  <a:pt x="114" y="795"/>
                </a:lnTo>
                <a:lnTo>
                  <a:pt x="114" y="801"/>
                </a:lnTo>
                <a:lnTo>
                  <a:pt x="114" y="804"/>
                </a:lnTo>
                <a:lnTo>
                  <a:pt x="116" y="805"/>
                </a:lnTo>
                <a:lnTo>
                  <a:pt x="116" y="805"/>
                </a:lnTo>
                <a:lnTo>
                  <a:pt x="121" y="805"/>
                </a:lnTo>
                <a:lnTo>
                  <a:pt x="121" y="806"/>
                </a:lnTo>
                <a:lnTo>
                  <a:pt x="121" y="807"/>
                </a:lnTo>
                <a:lnTo>
                  <a:pt x="121" y="807"/>
                </a:lnTo>
                <a:lnTo>
                  <a:pt x="120" y="810"/>
                </a:lnTo>
                <a:lnTo>
                  <a:pt x="118" y="813"/>
                </a:lnTo>
                <a:lnTo>
                  <a:pt x="116" y="826"/>
                </a:lnTo>
                <a:lnTo>
                  <a:pt x="114" y="847"/>
                </a:lnTo>
                <a:lnTo>
                  <a:pt x="114" y="847"/>
                </a:lnTo>
                <a:lnTo>
                  <a:pt x="110" y="867"/>
                </a:lnTo>
                <a:lnTo>
                  <a:pt x="109" y="877"/>
                </a:lnTo>
                <a:lnTo>
                  <a:pt x="109" y="886"/>
                </a:lnTo>
                <a:lnTo>
                  <a:pt x="109" y="886"/>
                </a:lnTo>
                <a:lnTo>
                  <a:pt x="108" y="895"/>
                </a:lnTo>
                <a:lnTo>
                  <a:pt x="108" y="908"/>
                </a:lnTo>
                <a:lnTo>
                  <a:pt x="109" y="912"/>
                </a:lnTo>
                <a:lnTo>
                  <a:pt x="111" y="917"/>
                </a:lnTo>
                <a:lnTo>
                  <a:pt x="115" y="920"/>
                </a:lnTo>
                <a:lnTo>
                  <a:pt x="121" y="920"/>
                </a:lnTo>
                <a:lnTo>
                  <a:pt x="121" y="920"/>
                </a:lnTo>
                <a:lnTo>
                  <a:pt x="127" y="917"/>
                </a:lnTo>
                <a:lnTo>
                  <a:pt x="133" y="915"/>
                </a:lnTo>
                <a:lnTo>
                  <a:pt x="138" y="911"/>
                </a:lnTo>
                <a:lnTo>
                  <a:pt x="141" y="908"/>
                </a:lnTo>
                <a:lnTo>
                  <a:pt x="147" y="900"/>
                </a:lnTo>
                <a:lnTo>
                  <a:pt x="151" y="895"/>
                </a:lnTo>
                <a:lnTo>
                  <a:pt x="151" y="895"/>
                </a:lnTo>
                <a:lnTo>
                  <a:pt x="156" y="888"/>
                </a:lnTo>
                <a:lnTo>
                  <a:pt x="158" y="883"/>
                </a:lnTo>
                <a:lnTo>
                  <a:pt x="158" y="883"/>
                </a:lnTo>
                <a:lnTo>
                  <a:pt x="170" y="883"/>
                </a:lnTo>
                <a:lnTo>
                  <a:pt x="180" y="882"/>
                </a:lnTo>
                <a:lnTo>
                  <a:pt x="185" y="881"/>
                </a:lnTo>
                <a:lnTo>
                  <a:pt x="185" y="881"/>
                </a:lnTo>
                <a:lnTo>
                  <a:pt x="186" y="879"/>
                </a:lnTo>
                <a:lnTo>
                  <a:pt x="187" y="876"/>
                </a:lnTo>
                <a:lnTo>
                  <a:pt x="188" y="873"/>
                </a:lnTo>
                <a:lnTo>
                  <a:pt x="188" y="873"/>
                </a:lnTo>
                <a:lnTo>
                  <a:pt x="190" y="871"/>
                </a:lnTo>
                <a:lnTo>
                  <a:pt x="190" y="871"/>
                </a:lnTo>
                <a:lnTo>
                  <a:pt x="194" y="871"/>
                </a:lnTo>
                <a:lnTo>
                  <a:pt x="199" y="869"/>
                </a:lnTo>
                <a:lnTo>
                  <a:pt x="203" y="867"/>
                </a:lnTo>
                <a:lnTo>
                  <a:pt x="204" y="864"/>
                </a:lnTo>
                <a:lnTo>
                  <a:pt x="204" y="862"/>
                </a:lnTo>
                <a:lnTo>
                  <a:pt x="204" y="862"/>
                </a:lnTo>
                <a:lnTo>
                  <a:pt x="203" y="858"/>
                </a:lnTo>
                <a:lnTo>
                  <a:pt x="199" y="853"/>
                </a:lnTo>
                <a:lnTo>
                  <a:pt x="197" y="851"/>
                </a:lnTo>
                <a:lnTo>
                  <a:pt x="194" y="847"/>
                </a:lnTo>
                <a:lnTo>
                  <a:pt x="194" y="847"/>
                </a:lnTo>
                <a:lnTo>
                  <a:pt x="188" y="839"/>
                </a:lnTo>
                <a:lnTo>
                  <a:pt x="182" y="834"/>
                </a:lnTo>
                <a:lnTo>
                  <a:pt x="182" y="834"/>
                </a:lnTo>
                <a:lnTo>
                  <a:pt x="182" y="830"/>
                </a:lnTo>
                <a:lnTo>
                  <a:pt x="185" y="819"/>
                </a:lnTo>
                <a:lnTo>
                  <a:pt x="185" y="819"/>
                </a:lnTo>
                <a:lnTo>
                  <a:pt x="186" y="811"/>
                </a:lnTo>
                <a:lnTo>
                  <a:pt x="186" y="805"/>
                </a:lnTo>
                <a:lnTo>
                  <a:pt x="185" y="800"/>
                </a:lnTo>
                <a:lnTo>
                  <a:pt x="202" y="754"/>
                </a:lnTo>
                <a:lnTo>
                  <a:pt x="202" y="754"/>
                </a:lnTo>
                <a:lnTo>
                  <a:pt x="220" y="759"/>
                </a:lnTo>
                <a:lnTo>
                  <a:pt x="238" y="764"/>
                </a:lnTo>
                <a:lnTo>
                  <a:pt x="257" y="769"/>
                </a:lnTo>
                <a:lnTo>
                  <a:pt x="257" y="769"/>
                </a:lnTo>
                <a:lnTo>
                  <a:pt x="302" y="783"/>
                </a:lnTo>
                <a:lnTo>
                  <a:pt x="302" y="783"/>
                </a:lnTo>
                <a:lnTo>
                  <a:pt x="325" y="771"/>
                </a:lnTo>
                <a:lnTo>
                  <a:pt x="352" y="757"/>
                </a:lnTo>
                <a:lnTo>
                  <a:pt x="391" y="737"/>
                </a:lnTo>
                <a:lnTo>
                  <a:pt x="391" y="737"/>
                </a:lnTo>
                <a:lnTo>
                  <a:pt x="431" y="719"/>
                </a:lnTo>
                <a:lnTo>
                  <a:pt x="460" y="706"/>
                </a:lnTo>
                <a:lnTo>
                  <a:pt x="479" y="699"/>
                </a:lnTo>
                <a:lnTo>
                  <a:pt x="484" y="695"/>
                </a:lnTo>
                <a:lnTo>
                  <a:pt x="484" y="695"/>
                </a:lnTo>
                <a:lnTo>
                  <a:pt x="486" y="680"/>
                </a:lnTo>
                <a:lnTo>
                  <a:pt x="492" y="645"/>
                </a:lnTo>
                <a:lnTo>
                  <a:pt x="502" y="604"/>
                </a:lnTo>
                <a:lnTo>
                  <a:pt x="510" y="569"/>
                </a:lnTo>
                <a:lnTo>
                  <a:pt x="510" y="569"/>
                </a:lnTo>
                <a:lnTo>
                  <a:pt x="526" y="523"/>
                </a:lnTo>
                <a:lnTo>
                  <a:pt x="532" y="505"/>
                </a:lnTo>
                <a:lnTo>
                  <a:pt x="532" y="505"/>
                </a:lnTo>
                <a:lnTo>
                  <a:pt x="525" y="496"/>
                </a:lnTo>
                <a:lnTo>
                  <a:pt x="508" y="476"/>
                </a:lnTo>
                <a:lnTo>
                  <a:pt x="486" y="448"/>
                </a:lnTo>
                <a:lnTo>
                  <a:pt x="477" y="432"/>
                </a:lnTo>
                <a:lnTo>
                  <a:pt x="467" y="417"/>
                </a:lnTo>
                <a:lnTo>
                  <a:pt x="467" y="417"/>
                </a:lnTo>
                <a:lnTo>
                  <a:pt x="450" y="387"/>
                </a:lnTo>
                <a:lnTo>
                  <a:pt x="434" y="360"/>
                </a:lnTo>
                <a:lnTo>
                  <a:pt x="417" y="336"/>
                </a:lnTo>
                <a:lnTo>
                  <a:pt x="316" y="300"/>
                </a:lnTo>
                <a:lnTo>
                  <a:pt x="297" y="256"/>
                </a:lnTo>
                <a:lnTo>
                  <a:pt x="297" y="256"/>
                </a:lnTo>
                <a:lnTo>
                  <a:pt x="301" y="256"/>
                </a:lnTo>
                <a:lnTo>
                  <a:pt x="302" y="255"/>
                </a:lnTo>
                <a:lnTo>
                  <a:pt x="302" y="254"/>
                </a:lnTo>
                <a:lnTo>
                  <a:pt x="302" y="254"/>
                </a:lnTo>
                <a:lnTo>
                  <a:pt x="296" y="244"/>
                </a:lnTo>
                <a:lnTo>
                  <a:pt x="292" y="236"/>
                </a:lnTo>
                <a:lnTo>
                  <a:pt x="291" y="229"/>
                </a:lnTo>
                <a:lnTo>
                  <a:pt x="291" y="229"/>
                </a:lnTo>
                <a:lnTo>
                  <a:pt x="287" y="218"/>
                </a:lnTo>
                <a:lnTo>
                  <a:pt x="281" y="203"/>
                </a:lnTo>
                <a:lnTo>
                  <a:pt x="272" y="183"/>
                </a:lnTo>
                <a:lnTo>
                  <a:pt x="272" y="183"/>
                </a:lnTo>
                <a:lnTo>
                  <a:pt x="266" y="178"/>
                </a:lnTo>
                <a:lnTo>
                  <a:pt x="260" y="173"/>
                </a:lnTo>
                <a:lnTo>
                  <a:pt x="260" y="173"/>
                </a:lnTo>
                <a:lnTo>
                  <a:pt x="256" y="172"/>
                </a:lnTo>
                <a:lnTo>
                  <a:pt x="252" y="170"/>
                </a:lnTo>
                <a:lnTo>
                  <a:pt x="249" y="167"/>
                </a:lnTo>
                <a:lnTo>
                  <a:pt x="247" y="166"/>
                </a:lnTo>
                <a:lnTo>
                  <a:pt x="247" y="166"/>
                </a:lnTo>
                <a:lnTo>
                  <a:pt x="246" y="165"/>
                </a:lnTo>
                <a:lnTo>
                  <a:pt x="243" y="161"/>
                </a:lnTo>
                <a:lnTo>
                  <a:pt x="238" y="156"/>
                </a:lnTo>
                <a:lnTo>
                  <a:pt x="238" y="156"/>
                </a:lnTo>
                <a:lnTo>
                  <a:pt x="233" y="158"/>
                </a:lnTo>
                <a:lnTo>
                  <a:pt x="229" y="158"/>
                </a:lnTo>
                <a:lnTo>
                  <a:pt x="228" y="156"/>
                </a:lnTo>
                <a:lnTo>
                  <a:pt x="228" y="156"/>
                </a:lnTo>
                <a:lnTo>
                  <a:pt x="231" y="153"/>
                </a:lnTo>
                <a:lnTo>
                  <a:pt x="233" y="148"/>
                </a:lnTo>
                <a:lnTo>
                  <a:pt x="233" y="141"/>
                </a:lnTo>
                <a:lnTo>
                  <a:pt x="233" y="141"/>
                </a:lnTo>
                <a:lnTo>
                  <a:pt x="231" y="117"/>
                </a:lnTo>
                <a:lnTo>
                  <a:pt x="231" y="117"/>
                </a:lnTo>
                <a:lnTo>
                  <a:pt x="234" y="127"/>
                </a:lnTo>
                <a:lnTo>
                  <a:pt x="238" y="137"/>
                </a:lnTo>
                <a:lnTo>
                  <a:pt x="243" y="145"/>
                </a:lnTo>
                <a:lnTo>
                  <a:pt x="243" y="145"/>
                </a:lnTo>
                <a:lnTo>
                  <a:pt x="249" y="150"/>
                </a:lnTo>
                <a:lnTo>
                  <a:pt x="253" y="153"/>
                </a:lnTo>
                <a:lnTo>
                  <a:pt x="260" y="154"/>
                </a:lnTo>
                <a:lnTo>
                  <a:pt x="260" y="154"/>
                </a:lnTo>
                <a:lnTo>
                  <a:pt x="252" y="147"/>
                </a:lnTo>
                <a:lnTo>
                  <a:pt x="247" y="138"/>
                </a:lnTo>
                <a:lnTo>
                  <a:pt x="243" y="129"/>
                </a:lnTo>
                <a:lnTo>
                  <a:pt x="243" y="129"/>
                </a:lnTo>
                <a:lnTo>
                  <a:pt x="240" y="119"/>
                </a:lnTo>
                <a:lnTo>
                  <a:pt x="239" y="111"/>
                </a:lnTo>
                <a:lnTo>
                  <a:pt x="240" y="90"/>
                </a:lnTo>
                <a:lnTo>
                  <a:pt x="240" y="90"/>
                </a:lnTo>
                <a:lnTo>
                  <a:pt x="240" y="76"/>
                </a:lnTo>
                <a:lnTo>
                  <a:pt x="239" y="59"/>
                </a:lnTo>
                <a:lnTo>
                  <a:pt x="235" y="42"/>
                </a:lnTo>
                <a:lnTo>
                  <a:pt x="231" y="24"/>
                </a:lnTo>
                <a:lnTo>
                  <a:pt x="231" y="24"/>
                </a:lnTo>
                <a:lnTo>
                  <a:pt x="227" y="15"/>
                </a:lnTo>
                <a:lnTo>
                  <a:pt x="222" y="10"/>
                </a:lnTo>
                <a:lnTo>
                  <a:pt x="216" y="8"/>
                </a:lnTo>
                <a:lnTo>
                  <a:pt x="211" y="7"/>
                </a:lnTo>
                <a:lnTo>
                  <a:pt x="206" y="6"/>
                </a:lnTo>
                <a:lnTo>
                  <a:pt x="203" y="7"/>
                </a:lnTo>
                <a:lnTo>
                  <a:pt x="199" y="7"/>
                </a:lnTo>
                <a:lnTo>
                  <a:pt x="199" y="7"/>
                </a:lnTo>
                <a:close/>
                <a:moveTo>
                  <a:pt x="77" y="276"/>
                </a:moveTo>
                <a:lnTo>
                  <a:pt x="85" y="288"/>
                </a:lnTo>
                <a:lnTo>
                  <a:pt x="85" y="288"/>
                </a:lnTo>
                <a:lnTo>
                  <a:pt x="75" y="312"/>
                </a:lnTo>
                <a:lnTo>
                  <a:pt x="75" y="312"/>
                </a:lnTo>
                <a:lnTo>
                  <a:pt x="73" y="324"/>
                </a:lnTo>
                <a:lnTo>
                  <a:pt x="69" y="342"/>
                </a:lnTo>
                <a:lnTo>
                  <a:pt x="65" y="366"/>
                </a:lnTo>
                <a:lnTo>
                  <a:pt x="65" y="366"/>
                </a:lnTo>
                <a:lnTo>
                  <a:pt x="64" y="342"/>
                </a:lnTo>
                <a:lnTo>
                  <a:pt x="64" y="324"/>
                </a:lnTo>
                <a:lnTo>
                  <a:pt x="65" y="314"/>
                </a:lnTo>
                <a:lnTo>
                  <a:pt x="65" y="314"/>
                </a:lnTo>
                <a:lnTo>
                  <a:pt x="68" y="305"/>
                </a:lnTo>
                <a:lnTo>
                  <a:pt x="70" y="295"/>
                </a:lnTo>
                <a:lnTo>
                  <a:pt x="70" y="295"/>
                </a:lnTo>
                <a:lnTo>
                  <a:pt x="71" y="289"/>
                </a:lnTo>
                <a:lnTo>
                  <a:pt x="74" y="283"/>
                </a:lnTo>
                <a:lnTo>
                  <a:pt x="77" y="276"/>
                </a:lnTo>
                <a:lnTo>
                  <a:pt x="77" y="2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F8C39A3C-DEB8-40FA-A1F2-C538242F18B2}"/>
              </a:ext>
            </a:extLst>
          </p:cNvPr>
          <p:cNvSpPr>
            <a:spLocks noEditPoints="1"/>
          </p:cNvSpPr>
          <p:nvPr/>
        </p:nvSpPr>
        <p:spPr bwMode="auto">
          <a:xfrm>
            <a:off x="2563302" y="2708919"/>
            <a:ext cx="1059578" cy="1695325"/>
          </a:xfrm>
          <a:custGeom>
            <a:avLst/>
            <a:gdLst>
              <a:gd name="T0" fmla="*/ 190 w 710"/>
              <a:gd name="T1" fmla="*/ 143 h 1136"/>
              <a:gd name="T2" fmla="*/ 128 w 710"/>
              <a:gd name="T3" fmla="*/ 276 h 1136"/>
              <a:gd name="T4" fmla="*/ 187 w 710"/>
              <a:gd name="T5" fmla="*/ 273 h 1136"/>
              <a:gd name="T6" fmla="*/ 207 w 710"/>
              <a:gd name="T7" fmla="*/ 312 h 1136"/>
              <a:gd name="T8" fmla="*/ 146 w 710"/>
              <a:gd name="T9" fmla="*/ 508 h 1136"/>
              <a:gd name="T10" fmla="*/ 140 w 710"/>
              <a:gd name="T11" fmla="*/ 554 h 1136"/>
              <a:gd name="T12" fmla="*/ 102 w 710"/>
              <a:gd name="T13" fmla="*/ 761 h 1136"/>
              <a:gd name="T14" fmla="*/ 103 w 710"/>
              <a:gd name="T15" fmla="*/ 825 h 1136"/>
              <a:gd name="T16" fmla="*/ 107 w 710"/>
              <a:gd name="T17" fmla="*/ 876 h 1136"/>
              <a:gd name="T18" fmla="*/ 28 w 710"/>
              <a:gd name="T19" fmla="*/ 1031 h 1136"/>
              <a:gd name="T20" fmla="*/ 0 w 710"/>
              <a:gd name="T21" fmla="*/ 1081 h 1136"/>
              <a:gd name="T22" fmla="*/ 32 w 710"/>
              <a:gd name="T23" fmla="*/ 1098 h 1136"/>
              <a:gd name="T24" fmla="*/ 83 w 710"/>
              <a:gd name="T25" fmla="*/ 1119 h 1136"/>
              <a:gd name="T26" fmla="*/ 160 w 710"/>
              <a:gd name="T27" fmla="*/ 1128 h 1136"/>
              <a:gd name="T28" fmla="*/ 170 w 710"/>
              <a:gd name="T29" fmla="*/ 1111 h 1136"/>
              <a:gd name="T30" fmla="*/ 145 w 710"/>
              <a:gd name="T31" fmla="*/ 1105 h 1136"/>
              <a:gd name="T32" fmla="*/ 106 w 710"/>
              <a:gd name="T33" fmla="*/ 1064 h 1136"/>
              <a:gd name="T34" fmla="*/ 186 w 710"/>
              <a:gd name="T35" fmla="*/ 915 h 1136"/>
              <a:gd name="T36" fmla="*/ 240 w 710"/>
              <a:gd name="T37" fmla="*/ 861 h 1136"/>
              <a:gd name="T38" fmla="*/ 268 w 710"/>
              <a:gd name="T39" fmla="*/ 823 h 1136"/>
              <a:gd name="T40" fmla="*/ 365 w 710"/>
              <a:gd name="T41" fmla="*/ 825 h 1136"/>
              <a:gd name="T42" fmla="*/ 383 w 710"/>
              <a:gd name="T43" fmla="*/ 944 h 1136"/>
              <a:gd name="T44" fmla="*/ 400 w 710"/>
              <a:gd name="T45" fmla="*/ 1015 h 1136"/>
              <a:gd name="T46" fmla="*/ 398 w 710"/>
              <a:gd name="T47" fmla="*/ 1117 h 1136"/>
              <a:gd name="T48" fmla="*/ 440 w 710"/>
              <a:gd name="T49" fmla="*/ 1132 h 1136"/>
              <a:gd name="T50" fmla="*/ 532 w 710"/>
              <a:gd name="T51" fmla="*/ 1131 h 1136"/>
              <a:gd name="T52" fmla="*/ 564 w 710"/>
              <a:gd name="T53" fmla="*/ 1111 h 1136"/>
              <a:gd name="T54" fmla="*/ 536 w 710"/>
              <a:gd name="T55" fmla="*/ 1094 h 1136"/>
              <a:gd name="T56" fmla="*/ 482 w 710"/>
              <a:gd name="T57" fmla="*/ 1064 h 1136"/>
              <a:gd name="T58" fmla="*/ 465 w 710"/>
              <a:gd name="T59" fmla="*/ 986 h 1136"/>
              <a:gd name="T60" fmla="*/ 477 w 710"/>
              <a:gd name="T61" fmla="*/ 814 h 1136"/>
              <a:gd name="T62" fmla="*/ 458 w 710"/>
              <a:gd name="T63" fmla="*/ 654 h 1136"/>
              <a:gd name="T64" fmla="*/ 495 w 710"/>
              <a:gd name="T65" fmla="*/ 648 h 1136"/>
              <a:gd name="T66" fmla="*/ 486 w 710"/>
              <a:gd name="T67" fmla="*/ 560 h 1136"/>
              <a:gd name="T68" fmla="*/ 517 w 710"/>
              <a:gd name="T69" fmla="*/ 465 h 1136"/>
              <a:gd name="T70" fmla="*/ 539 w 710"/>
              <a:gd name="T71" fmla="*/ 421 h 1136"/>
              <a:gd name="T72" fmla="*/ 544 w 710"/>
              <a:gd name="T73" fmla="*/ 409 h 1136"/>
              <a:gd name="T74" fmla="*/ 524 w 710"/>
              <a:gd name="T75" fmla="*/ 389 h 1136"/>
              <a:gd name="T76" fmla="*/ 527 w 710"/>
              <a:gd name="T77" fmla="*/ 369 h 1136"/>
              <a:gd name="T78" fmla="*/ 511 w 710"/>
              <a:gd name="T79" fmla="*/ 334 h 1136"/>
              <a:gd name="T80" fmla="*/ 461 w 710"/>
              <a:gd name="T81" fmla="*/ 248 h 1136"/>
              <a:gd name="T82" fmla="*/ 598 w 710"/>
              <a:gd name="T83" fmla="*/ 187 h 1136"/>
              <a:gd name="T84" fmla="*/ 695 w 710"/>
              <a:gd name="T85" fmla="*/ 108 h 1136"/>
              <a:gd name="T86" fmla="*/ 710 w 710"/>
              <a:gd name="T87" fmla="*/ 53 h 1136"/>
              <a:gd name="T88" fmla="*/ 561 w 710"/>
              <a:gd name="T89" fmla="*/ 0 h 1136"/>
              <a:gd name="T90" fmla="*/ 461 w 710"/>
              <a:gd name="T91" fmla="*/ 1 h 1136"/>
              <a:gd name="T92" fmla="*/ 486 w 710"/>
              <a:gd name="T93" fmla="*/ 331 h 1136"/>
              <a:gd name="T94" fmla="*/ 482 w 710"/>
              <a:gd name="T95" fmla="*/ 363 h 1136"/>
              <a:gd name="T96" fmla="*/ 475 w 710"/>
              <a:gd name="T97" fmla="*/ 402 h 1136"/>
              <a:gd name="T98" fmla="*/ 441 w 710"/>
              <a:gd name="T99" fmla="*/ 358 h 1136"/>
              <a:gd name="T100" fmla="*/ 420 w 710"/>
              <a:gd name="T101" fmla="*/ 297 h 1136"/>
              <a:gd name="T102" fmla="*/ 374 w 710"/>
              <a:gd name="T103" fmla="*/ 284 h 1136"/>
              <a:gd name="T104" fmla="*/ 370 w 710"/>
              <a:gd name="T105" fmla="*/ 262 h 1136"/>
              <a:gd name="T106" fmla="*/ 437 w 710"/>
              <a:gd name="T107" fmla="*/ 247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0" h="1136">
                <a:moveTo>
                  <a:pt x="358" y="20"/>
                </a:moveTo>
                <a:lnTo>
                  <a:pt x="243" y="77"/>
                </a:lnTo>
                <a:lnTo>
                  <a:pt x="243" y="77"/>
                </a:lnTo>
                <a:lnTo>
                  <a:pt x="220" y="104"/>
                </a:lnTo>
                <a:lnTo>
                  <a:pt x="200" y="129"/>
                </a:lnTo>
                <a:lnTo>
                  <a:pt x="190" y="143"/>
                </a:lnTo>
                <a:lnTo>
                  <a:pt x="181" y="158"/>
                </a:lnTo>
                <a:lnTo>
                  <a:pt x="181" y="158"/>
                </a:lnTo>
                <a:lnTo>
                  <a:pt x="171" y="175"/>
                </a:lnTo>
                <a:lnTo>
                  <a:pt x="162" y="193"/>
                </a:lnTo>
                <a:lnTo>
                  <a:pt x="145" y="231"/>
                </a:lnTo>
                <a:lnTo>
                  <a:pt x="128" y="276"/>
                </a:lnTo>
                <a:lnTo>
                  <a:pt x="128" y="276"/>
                </a:lnTo>
                <a:lnTo>
                  <a:pt x="144" y="275"/>
                </a:lnTo>
                <a:lnTo>
                  <a:pt x="160" y="273"/>
                </a:lnTo>
                <a:lnTo>
                  <a:pt x="178" y="272"/>
                </a:lnTo>
                <a:lnTo>
                  <a:pt x="178" y="272"/>
                </a:lnTo>
                <a:lnTo>
                  <a:pt x="187" y="273"/>
                </a:lnTo>
                <a:lnTo>
                  <a:pt x="195" y="273"/>
                </a:lnTo>
                <a:lnTo>
                  <a:pt x="207" y="277"/>
                </a:lnTo>
                <a:lnTo>
                  <a:pt x="215" y="280"/>
                </a:lnTo>
                <a:lnTo>
                  <a:pt x="219" y="281"/>
                </a:lnTo>
                <a:lnTo>
                  <a:pt x="219" y="281"/>
                </a:lnTo>
                <a:lnTo>
                  <a:pt x="207" y="312"/>
                </a:lnTo>
                <a:lnTo>
                  <a:pt x="198" y="338"/>
                </a:lnTo>
                <a:lnTo>
                  <a:pt x="190" y="359"/>
                </a:lnTo>
                <a:lnTo>
                  <a:pt x="190" y="359"/>
                </a:lnTo>
                <a:lnTo>
                  <a:pt x="166" y="442"/>
                </a:lnTo>
                <a:lnTo>
                  <a:pt x="146" y="508"/>
                </a:lnTo>
                <a:lnTo>
                  <a:pt x="146" y="508"/>
                </a:lnTo>
                <a:lnTo>
                  <a:pt x="148" y="512"/>
                </a:lnTo>
                <a:lnTo>
                  <a:pt x="148" y="521"/>
                </a:lnTo>
                <a:lnTo>
                  <a:pt x="146" y="535"/>
                </a:lnTo>
                <a:lnTo>
                  <a:pt x="144" y="544"/>
                </a:lnTo>
                <a:lnTo>
                  <a:pt x="140" y="554"/>
                </a:lnTo>
                <a:lnTo>
                  <a:pt x="140" y="554"/>
                </a:lnTo>
                <a:lnTo>
                  <a:pt x="133" y="573"/>
                </a:lnTo>
                <a:lnTo>
                  <a:pt x="128" y="589"/>
                </a:lnTo>
                <a:lnTo>
                  <a:pt x="125" y="604"/>
                </a:lnTo>
                <a:lnTo>
                  <a:pt x="125" y="604"/>
                </a:lnTo>
                <a:lnTo>
                  <a:pt x="111" y="694"/>
                </a:lnTo>
                <a:lnTo>
                  <a:pt x="102" y="761"/>
                </a:lnTo>
                <a:lnTo>
                  <a:pt x="96" y="801"/>
                </a:lnTo>
                <a:lnTo>
                  <a:pt x="96" y="801"/>
                </a:lnTo>
                <a:lnTo>
                  <a:pt x="96" y="809"/>
                </a:lnTo>
                <a:lnTo>
                  <a:pt x="98" y="815"/>
                </a:lnTo>
                <a:lnTo>
                  <a:pt x="100" y="821"/>
                </a:lnTo>
                <a:lnTo>
                  <a:pt x="103" y="825"/>
                </a:lnTo>
                <a:lnTo>
                  <a:pt x="107" y="831"/>
                </a:lnTo>
                <a:lnTo>
                  <a:pt x="110" y="832"/>
                </a:lnTo>
                <a:lnTo>
                  <a:pt x="137" y="832"/>
                </a:lnTo>
                <a:lnTo>
                  <a:pt x="137" y="832"/>
                </a:lnTo>
                <a:lnTo>
                  <a:pt x="121" y="853"/>
                </a:lnTo>
                <a:lnTo>
                  <a:pt x="107" y="876"/>
                </a:lnTo>
                <a:lnTo>
                  <a:pt x="91" y="901"/>
                </a:lnTo>
                <a:lnTo>
                  <a:pt x="91" y="901"/>
                </a:lnTo>
                <a:lnTo>
                  <a:pt x="73" y="935"/>
                </a:lnTo>
                <a:lnTo>
                  <a:pt x="52" y="978"/>
                </a:lnTo>
                <a:lnTo>
                  <a:pt x="28" y="1031"/>
                </a:lnTo>
                <a:lnTo>
                  <a:pt x="28" y="1031"/>
                </a:lnTo>
                <a:lnTo>
                  <a:pt x="24" y="1038"/>
                </a:lnTo>
                <a:lnTo>
                  <a:pt x="12" y="1052"/>
                </a:lnTo>
                <a:lnTo>
                  <a:pt x="7" y="1061"/>
                </a:lnTo>
                <a:lnTo>
                  <a:pt x="3" y="1071"/>
                </a:lnTo>
                <a:lnTo>
                  <a:pt x="0" y="1077"/>
                </a:lnTo>
                <a:lnTo>
                  <a:pt x="0" y="1081"/>
                </a:lnTo>
                <a:lnTo>
                  <a:pt x="0" y="1082"/>
                </a:lnTo>
                <a:lnTo>
                  <a:pt x="0" y="1082"/>
                </a:lnTo>
                <a:lnTo>
                  <a:pt x="4" y="1089"/>
                </a:lnTo>
                <a:lnTo>
                  <a:pt x="10" y="1093"/>
                </a:lnTo>
                <a:lnTo>
                  <a:pt x="32" y="1098"/>
                </a:lnTo>
                <a:lnTo>
                  <a:pt x="32" y="1098"/>
                </a:lnTo>
                <a:lnTo>
                  <a:pt x="48" y="1103"/>
                </a:lnTo>
                <a:lnTo>
                  <a:pt x="61" y="1109"/>
                </a:lnTo>
                <a:lnTo>
                  <a:pt x="71" y="1113"/>
                </a:lnTo>
                <a:lnTo>
                  <a:pt x="78" y="1117"/>
                </a:lnTo>
                <a:lnTo>
                  <a:pt x="78" y="1117"/>
                </a:lnTo>
                <a:lnTo>
                  <a:pt x="83" y="1119"/>
                </a:lnTo>
                <a:lnTo>
                  <a:pt x="93" y="1122"/>
                </a:lnTo>
                <a:lnTo>
                  <a:pt x="119" y="1127"/>
                </a:lnTo>
                <a:lnTo>
                  <a:pt x="132" y="1130"/>
                </a:lnTo>
                <a:lnTo>
                  <a:pt x="145" y="1130"/>
                </a:lnTo>
                <a:lnTo>
                  <a:pt x="156" y="1130"/>
                </a:lnTo>
                <a:lnTo>
                  <a:pt x="160" y="1128"/>
                </a:lnTo>
                <a:lnTo>
                  <a:pt x="162" y="1126"/>
                </a:lnTo>
                <a:lnTo>
                  <a:pt x="162" y="1126"/>
                </a:lnTo>
                <a:lnTo>
                  <a:pt x="169" y="1119"/>
                </a:lnTo>
                <a:lnTo>
                  <a:pt x="171" y="1115"/>
                </a:lnTo>
                <a:lnTo>
                  <a:pt x="170" y="1113"/>
                </a:lnTo>
                <a:lnTo>
                  <a:pt x="170" y="1111"/>
                </a:lnTo>
                <a:lnTo>
                  <a:pt x="165" y="1107"/>
                </a:lnTo>
                <a:lnTo>
                  <a:pt x="165" y="1107"/>
                </a:lnTo>
                <a:lnTo>
                  <a:pt x="162" y="1106"/>
                </a:lnTo>
                <a:lnTo>
                  <a:pt x="158" y="1106"/>
                </a:lnTo>
                <a:lnTo>
                  <a:pt x="150" y="1105"/>
                </a:lnTo>
                <a:lnTo>
                  <a:pt x="145" y="1105"/>
                </a:lnTo>
                <a:lnTo>
                  <a:pt x="141" y="1102"/>
                </a:lnTo>
                <a:lnTo>
                  <a:pt x="136" y="1099"/>
                </a:lnTo>
                <a:lnTo>
                  <a:pt x="131" y="1096"/>
                </a:lnTo>
                <a:lnTo>
                  <a:pt x="131" y="1096"/>
                </a:lnTo>
                <a:lnTo>
                  <a:pt x="112" y="1073"/>
                </a:lnTo>
                <a:lnTo>
                  <a:pt x="106" y="1064"/>
                </a:lnTo>
                <a:lnTo>
                  <a:pt x="103" y="1059"/>
                </a:lnTo>
                <a:lnTo>
                  <a:pt x="103" y="1059"/>
                </a:lnTo>
                <a:lnTo>
                  <a:pt x="100" y="1040"/>
                </a:lnTo>
                <a:lnTo>
                  <a:pt x="100" y="1040"/>
                </a:lnTo>
                <a:lnTo>
                  <a:pt x="149" y="968"/>
                </a:lnTo>
                <a:lnTo>
                  <a:pt x="186" y="915"/>
                </a:lnTo>
                <a:lnTo>
                  <a:pt x="200" y="897"/>
                </a:lnTo>
                <a:lnTo>
                  <a:pt x="208" y="888"/>
                </a:lnTo>
                <a:lnTo>
                  <a:pt x="208" y="888"/>
                </a:lnTo>
                <a:lnTo>
                  <a:pt x="220" y="880"/>
                </a:lnTo>
                <a:lnTo>
                  <a:pt x="231" y="871"/>
                </a:lnTo>
                <a:lnTo>
                  <a:pt x="240" y="861"/>
                </a:lnTo>
                <a:lnTo>
                  <a:pt x="246" y="853"/>
                </a:lnTo>
                <a:lnTo>
                  <a:pt x="246" y="853"/>
                </a:lnTo>
                <a:lnTo>
                  <a:pt x="252" y="846"/>
                </a:lnTo>
                <a:lnTo>
                  <a:pt x="258" y="836"/>
                </a:lnTo>
                <a:lnTo>
                  <a:pt x="268" y="823"/>
                </a:lnTo>
                <a:lnTo>
                  <a:pt x="268" y="823"/>
                </a:lnTo>
                <a:lnTo>
                  <a:pt x="271" y="821"/>
                </a:lnTo>
                <a:lnTo>
                  <a:pt x="281" y="817"/>
                </a:lnTo>
                <a:lnTo>
                  <a:pt x="310" y="806"/>
                </a:lnTo>
                <a:lnTo>
                  <a:pt x="349" y="792"/>
                </a:lnTo>
                <a:lnTo>
                  <a:pt x="349" y="792"/>
                </a:lnTo>
                <a:lnTo>
                  <a:pt x="365" y="825"/>
                </a:lnTo>
                <a:lnTo>
                  <a:pt x="383" y="860"/>
                </a:lnTo>
                <a:lnTo>
                  <a:pt x="383" y="860"/>
                </a:lnTo>
                <a:lnTo>
                  <a:pt x="383" y="869"/>
                </a:lnTo>
                <a:lnTo>
                  <a:pt x="382" y="886"/>
                </a:lnTo>
                <a:lnTo>
                  <a:pt x="382" y="913"/>
                </a:lnTo>
                <a:lnTo>
                  <a:pt x="383" y="944"/>
                </a:lnTo>
                <a:lnTo>
                  <a:pt x="383" y="944"/>
                </a:lnTo>
                <a:lnTo>
                  <a:pt x="385" y="959"/>
                </a:lnTo>
                <a:lnTo>
                  <a:pt x="387" y="972"/>
                </a:lnTo>
                <a:lnTo>
                  <a:pt x="394" y="992"/>
                </a:lnTo>
                <a:lnTo>
                  <a:pt x="399" y="1007"/>
                </a:lnTo>
                <a:lnTo>
                  <a:pt x="400" y="1015"/>
                </a:lnTo>
                <a:lnTo>
                  <a:pt x="402" y="1024"/>
                </a:lnTo>
                <a:lnTo>
                  <a:pt x="402" y="1071"/>
                </a:lnTo>
                <a:lnTo>
                  <a:pt x="402" y="1071"/>
                </a:lnTo>
                <a:lnTo>
                  <a:pt x="400" y="1085"/>
                </a:lnTo>
                <a:lnTo>
                  <a:pt x="399" y="1102"/>
                </a:lnTo>
                <a:lnTo>
                  <a:pt x="398" y="1117"/>
                </a:lnTo>
                <a:lnTo>
                  <a:pt x="398" y="1120"/>
                </a:lnTo>
                <a:lnTo>
                  <a:pt x="399" y="1123"/>
                </a:lnTo>
                <a:lnTo>
                  <a:pt x="399" y="1123"/>
                </a:lnTo>
                <a:lnTo>
                  <a:pt x="406" y="1126"/>
                </a:lnTo>
                <a:lnTo>
                  <a:pt x="419" y="1128"/>
                </a:lnTo>
                <a:lnTo>
                  <a:pt x="440" y="1132"/>
                </a:lnTo>
                <a:lnTo>
                  <a:pt x="467" y="1135"/>
                </a:lnTo>
                <a:lnTo>
                  <a:pt x="467" y="1135"/>
                </a:lnTo>
                <a:lnTo>
                  <a:pt x="482" y="1136"/>
                </a:lnTo>
                <a:lnTo>
                  <a:pt x="499" y="1135"/>
                </a:lnTo>
                <a:lnTo>
                  <a:pt x="516" y="1134"/>
                </a:lnTo>
                <a:lnTo>
                  <a:pt x="532" y="1131"/>
                </a:lnTo>
                <a:lnTo>
                  <a:pt x="545" y="1127"/>
                </a:lnTo>
                <a:lnTo>
                  <a:pt x="556" y="1122"/>
                </a:lnTo>
                <a:lnTo>
                  <a:pt x="560" y="1119"/>
                </a:lnTo>
                <a:lnTo>
                  <a:pt x="562" y="1117"/>
                </a:lnTo>
                <a:lnTo>
                  <a:pt x="564" y="1114"/>
                </a:lnTo>
                <a:lnTo>
                  <a:pt x="564" y="1111"/>
                </a:lnTo>
                <a:lnTo>
                  <a:pt x="564" y="1111"/>
                </a:lnTo>
                <a:lnTo>
                  <a:pt x="561" y="1106"/>
                </a:lnTo>
                <a:lnTo>
                  <a:pt x="558" y="1102"/>
                </a:lnTo>
                <a:lnTo>
                  <a:pt x="553" y="1099"/>
                </a:lnTo>
                <a:lnTo>
                  <a:pt x="549" y="1098"/>
                </a:lnTo>
                <a:lnTo>
                  <a:pt x="536" y="1094"/>
                </a:lnTo>
                <a:lnTo>
                  <a:pt x="529" y="1093"/>
                </a:lnTo>
                <a:lnTo>
                  <a:pt x="523" y="1089"/>
                </a:lnTo>
                <a:lnTo>
                  <a:pt x="523" y="1089"/>
                </a:lnTo>
                <a:lnTo>
                  <a:pt x="499" y="1074"/>
                </a:lnTo>
                <a:lnTo>
                  <a:pt x="482" y="1064"/>
                </a:lnTo>
                <a:lnTo>
                  <a:pt x="482" y="1064"/>
                </a:lnTo>
                <a:lnTo>
                  <a:pt x="481" y="1063"/>
                </a:lnTo>
                <a:lnTo>
                  <a:pt x="479" y="1060"/>
                </a:lnTo>
                <a:lnTo>
                  <a:pt x="475" y="1049"/>
                </a:lnTo>
                <a:lnTo>
                  <a:pt x="473" y="1036"/>
                </a:lnTo>
                <a:lnTo>
                  <a:pt x="470" y="1021"/>
                </a:lnTo>
                <a:lnTo>
                  <a:pt x="465" y="986"/>
                </a:lnTo>
                <a:lnTo>
                  <a:pt x="464" y="959"/>
                </a:lnTo>
                <a:lnTo>
                  <a:pt x="464" y="959"/>
                </a:lnTo>
                <a:lnTo>
                  <a:pt x="466" y="926"/>
                </a:lnTo>
                <a:lnTo>
                  <a:pt x="470" y="877"/>
                </a:lnTo>
                <a:lnTo>
                  <a:pt x="477" y="814"/>
                </a:lnTo>
                <a:lnTo>
                  <a:pt x="477" y="814"/>
                </a:lnTo>
                <a:lnTo>
                  <a:pt x="465" y="788"/>
                </a:lnTo>
                <a:lnTo>
                  <a:pt x="458" y="769"/>
                </a:lnTo>
                <a:lnTo>
                  <a:pt x="454" y="759"/>
                </a:lnTo>
                <a:lnTo>
                  <a:pt x="454" y="759"/>
                </a:lnTo>
                <a:lnTo>
                  <a:pt x="458" y="654"/>
                </a:lnTo>
                <a:lnTo>
                  <a:pt x="458" y="654"/>
                </a:lnTo>
                <a:lnTo>
                  <a:pt x="464" y="654"/>
                </a:lnTo>
                <a:lnTo>
                  <a:pt x="477" y="655"/>
                </a:lnTo>
                <a:lnTo>
                  <a:pt x="483" y="654"/>
                </a:lnTo>
                <a:lnTo>
                  <a:pt x="489" y="652"/>
                </a:lnTo>
                <a:lnTo>
                  <a:pt x="494" y="651"/>
                </a:lnTo>
                <a:lnTo>
                  <a:pt x="495" y="648"/>
                </a:lnTo>
                <a:lnTo>
                  <a:pt x="495" y="647"/>
                </a:lnTo>
                <a:lnTo>
                  <a:pt x="495" y="647"/>
                </a:lnTo>
                <a:lnTo>
                  <a:pt x="495" y="627"/>
                </a:lnTo>
                <a:lnTo>
                  <a:pt x="492" y="606"/>
                </a:lnTo>
                <a:lnTo>
                  <a:pt x="492" y="606"/>
                </a:lnTo>
                <a:lnTo>
                  <a:pt x="486" y="560"/>
                </a:lnTo>
                <a:lnTo>
                  <a:pt x="482" y="523"/>
                </a:lnTo>
                <a:lnTo>
                  <a:pt x="511" y="468"/>
                </a:lnTo>
                <a:lnTo>
                  <a:pt x="511" y="468"/>
                </a:lnTo>
                <a:lnTo>
                  <a:pt x="511" y="468"/>
                </a:lnTo>
                <a:lnTo>
                  <a:pt x="514" y="468"/>
                </a:lnTo>
                <a:lnTo>
                  <a:pt x="517" y="465"/>
                </a:lnTo>
                <a:lnTo>
                  <a:pt x="523" y="462"/>
                </a:lnTo>
                <a:lnTo>
                  <a:pt x="523" y="462"/>
                </a:lnTo>
                <a:lnTo>
                  <a:pt x="528" y="454"/>
                </a:lnTo>
                <a:lnTo>
                  <a:pt x="532" y="444"/>
                </a:lnTo>
                <a:lnTo>
                  <a:pt x="536" y="434"/>
                </a:lnTo>
                <a:lnTo>
                  <a:pt x="539" y="421"/>
                </a:lnTo>
                <a:lnTo>
                  <a:pt x="539" y="421"/>
                </a:lnTo>
                <a:lnTo>
                  <a:pt x="540" y="419"/>
                </a:lnTo>
                <a:lnTo>
                  <a:pt x="542" y="417"/>
                </a:lnTo>
                <a:lnTo>
                  <a:pt x="544" y="416"/>
                </a:lnTo>
                <a:lnTo>
                  <a:pt x="544" y="413"/>
                </a:lnTo>
                <a:lnTo>
                  <a:pt x="544" y="409"/>
                </a:lnTo>
                <a:lnTo>
                  <a:pt x="541" y="405"/>
                </a:lnTo>
                <a:lnTo>
                  <a:pt x="541" y="405"/>
                </a:lnTo>
                <a:lnTo>
                  <a:pt x="529" y="391"/>
                </a:lnTo>
                <a:lnTo>
                  <a:pt x="529" y="391"/>
                </a:lnTo>
                <a:lnTo>
                  <a:pt x="527" y="389"/>
                </a:lnTo>
                <a:lnTo>
                  <a:pt x="524" y="389"/>
                </a:lnTo>
                <a:lnTo>
                  <a:pt x="520" y="391"/>
                </a:lnTo>
                <a:lnTo>
                  <a:pt x="520" y="391"/>
                </a:lnTo>
                <a:lnTo>
                  <a:pt x="521" y="388"/>
                </a:lnTo>
                <a:lnTo>
                  <a:pt x="524" y="380"/>
                </a:lnTo>
                <a:lnTo>
                  <a:pt x="525" y="375"/>
                </a:lnTo>
                <a:lnTo>
                  <a:pt x="527" y="369"/>
                </a:lnTo>
                <a:lnTo>
                  <a:pt x="525" y="363"/>
                </a:lnTo>
                <a:lnTo>
                  <a:pt x="523" y="356"/>
                </a:lnTo>
                <a:lnTo>
                  <a:pt x="523" y="356"/>
                </a:lnTo>
                <a:lnTo>
                  <a:pt x="514" y="338"/>
                </a:lnTo>
                <a:lnTo>
                  <a:pt x="514" y="338"/>
                </a:lnTo>
                <a:lnTo>
                  <a:pt x="511" y="334"/>
                </a:lnTo>
                <a:lnTo>
                  <a:pt x="510" y="333"/>
                </a:lnTo>
                <a:lnTo>
                  <a:pt x="507" y="331"/>
                </a:lnTo>
                <a:lnTo>
                  <a:pt x="507" y="331"/>
                </a:lnTo>
                <a:lnTo>
                  <a:pt x="500" y="330"/>
                </a:lnTo>
                <a:lnTo>
                  <a:pt x="495" y="329"/>
                </a:lnTo>
                <a:lnTo>
                  <a:pt x="461" y="248"/>
                </a:lnTo>
                <a:lnTo>
                  <a:pt x="511" y="242"/>
                </a:lnTo>
                <a:lnTo>
                  <a:pt x="511" y="242"/>
                </a:lnTo>
                <a:lnTo>
                  <a:pt x="539" y="223"/>
                </a:lnTo>
                <a:lnTo>
                  <a:pt x="566" y="205"/>
                </a:lnTo>
                <a:lnTo>
                  <a:pt x="598" y="187"/>
                </a:lnTo>
                <a:lnTo>
                  <a:pt x="598" y="187"/>
                </a:lnTo>
                <a:lnTo>
                  <a:pt x="631" y="168"/>
                </a:lnTo>
                <a:lnTo>
                  <a:pt x="662" y="152"/>
                </a:lnTo>
                <a:lnTo>
                  <a:pt x="694" y="137"/>
                </a:lnTo>
                <a:lnTo>
                  <a:pt x="694" y="137"/>
                </a:lnTo>
                <a:lnTo>
                  <a:pt x="694" y="121"/>
                </a:lnTo>
                <a:lnTo>
                  <a:pt x="695" y="108"/>
                </a:lnTo>
                <a:lnTo>
                  <a:pt x="698" y="93"/>
                </a:lnTo>
                <a:lnTo>
                  <a:pt x="698" y="93"/>
                </a:lnTo>
                <a:lnTo>
                  <a:pt x="700" y="80"/>
                </a:lnTo>
                <a:lnTo>
                  <a:pt x="704" y="67"/>
                </a:lnTo>
                <a:lnTo>
                  <a:pt x="710" y="53"/>
                </a:lnTo>
                <a:lnTo>
                  <a:pt x="710" y="53"/>
                </a:lnTo>
                <a:lnTo>
                  <a:pt x="660" y="33"/>
                </a:lnTo>
                <a:lnTo>
                  <a:pt x="619" y="17"/>
                </a:lnTo>
                <a:lnTo>
                  <a:pt x="589" y="6"/>
                </a:lnTo>
                <a:lnTo>
                  <a:pt x="589" y="6"/>
                </a:lnTo>
                <a:lnTo>
                  <a:pt x="566" y="1"/>
                </a:lnTo>
                <a:lnTo>
                  <a:pt x="561" y="0"/>
                </a:lnTo>
                <a:lnTo>
                  <a:pt x="561" y="0"/>
                </a:lnTo>
                <a:lnTo>
                  <a:pt x="546" y="0"/>
                </a:lnTo>
                <a:lnTo>
                  <a:pt x="521" y="0"/>
                </a:lnTo>
                <a:lnTo>
                  <a:pt x="477" y="0"/>
                </a:lnTo>
                <a:lnTo>
                  <a:pt x="477" y="0"/>
                </a:lnTo>
                <a:lnTo>
                  <a:pt x="461" y="1"/>
                </a:lnTo>
                <a:lnTo>
                  <a:pt x="439" y="1"/>
                </a:lnTo>
                <a:lnTo>
                  <a:pt x="411" y="4"/>
                </a:lnTo>
                <a:lnTo>
                  <a:pt x="358" y="20"/>
                </a:lnTo>
                <a:close/>
                <a:moveTo>
                  <a:pt x="452" y="248"/>
                </a:moveTo>
                <a:lnTo>
                  <a:pt x="486" y="331"/>
                </a:lnTo>
                <a:lnTo>
                  <a:pt x="486" y="331"/>
                </a:lnTo>
                <a:lnTo>
                  <a:pt x="483" y="341"/>
                </a:lnTo>
                <a:lnTo>
                  <a:pt x="483" y="348"/>
                </a:lnTo>
                <a:lnTo>
                  <a:pt x="482" y="354"/>
                </a:lnTo>
                <a:lnTo>
                  <a:pt x="482" y="354"/>
                </a:lnTo>
                <a:lnTo>
                  <a:pt x="483" y="359"/>
                </a:lnTo>
                <a:lnTo>
                  <a:pt x="482" y="363"/>
                </a:lnTo>
                <a:lnTo>
                  <a:pt x="489" y="375"/>
                </a:lnTo>
                <a:lnTo>
                  <a:pt x="489" y="375"/>
                </a:lnTo>
                <a:lnTo>
                  <a:pt x="486" y="383"/>
                </a:lnTo>
                <a:lnTo>
                  <a:pt x="482" y="393"/>
                </a:lnTo>
                <a:lnTo>
                  <a:pt x="482" y="393"/>
                </a:lnTo>
                <a:lnTo>
                  <a:pt x="475" y="402"/>
                </a:lnTo>
                <a:lnTo>
                  <a:pt x="470" y="409"/>
                </a:lnTo>
                <a:lnTo>
                  <a:pt x="458" y="402"/>
                </a:lnTo>
                <a:lnTo>
                  <a:pt x="458" y="402"/>
                </a:lnTo>
                <a:lnTo>
                  <a:pt x="445" y="372"/>
                </a:lnTo>
                <a:lnTo>
                  <a:pt x="445" y="372"/>
                </a:lnTo>
                <a:lnTo>
                  <a:pt x="441" y="358"/>
                </a:lnTo>
                <a:lnTo>
                  <a:pt x="436" y="338"/>
                </a:lnTo>
                <a:lnTo>
                  <a:pt x="431" y="320"/>
                </a:lnTo>
                <a:lnTo>
                  <a:pt x="427" y="306"/>
                </a:lnTo>
                <a:lnTo>
                  <a:pt x="427" y="306"/>
                </a:lnTo>
                <a:lnTo>
                  <a:pt x="423" y="301"/>
                </a:lnTo>
                <a:lnTo>
                  <a:pt x="420" y="297"/>
                </a:lnTo>
                <a:lnTo>
                  <a:pt x="417" y="293"/>
                </a:lnTo>
                <a:lnTo>
                  <a:pt x="411" y="291"/>
                </a:lnTo>
                <a:lnTo>
                  <a:pt x="411" y="291"/>
                </a:lnTo>
                <a:lnTo>
                  <a:pt x="400" y="288"/>
                </a:lnTo>
                <a:lnTo>
                  <a:pt x="386" y="285"/>
                </a:lnTo>
                <a:lnTo>
                  <a:pt x="374" y="284"/>
                </a:lnTo>
                <a:lnTo>
                  <a:pt x="367" y="281"/>
                </a:lnTo>
                <a:lnTo>
                  <a:pt x="367" y="281"/>
                </a:lnTo>
                <a:lnTo>
                  <a:pt x="364" y="273"/>
                </a:lnTo>
                <a:lnTo>
                  <a:pt x="361" y="267"/>
                </a:lnTo>
                <a:lnTo>
                  <a:pt x="361" y="267"/>
                </a:lnTo>
                <a:lnTo>
                  <a:pt x="370" y="262"/>
                </a:lnTo>
                <a:lnTo>
                  <a:pt x="383" y="256"/>
                </a:lnTo>
                <a:lnTo>
                  <a:pt x="402" y="251"/>
                </a:lnTo>
                <a:lnTo>
                  <a:pt x="402" y="251"/>
                </a:lnTo>
                <a:lnTo>
                  <a:pt x="412" y="248"/>
                </a:lnTo>
                <a:lnTo>
                  <a:pt x="421" y="247"/>
                </a:lnTo>
                <a:lnTo>
                  <a:pt x="437" y="247"/>
                </a:lnTo>
                <a:lnTo>
                  <a:pt x="448" y="247"/>
                </a:lnTo>
                <a:lnTo>
                  <a:pt x="452" y="248"/>
                </a:lnTo>
                <a:lnTo>
                  <a:pt x="452" y="2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7">
            <a:extLst>
              <a:ext uri="{FF2B5EF4-FFF2-40B4-BE49-F238E27FC236}">
                <a16:creationId xmlns:a16="http://schemas.microsoft.com/office/drawing/2014/main" id="{C70B4A32-FD5A-4C70-9A69-24DAC0D044BE}"/>
              </a:ext>
            </a:extLst>
          </p:cNvPr>
          <p:cNvSpPr>
            <a:spLocks/>
          </p:cNvSpPr>
          <p:nvPr/>
        </p:nvSpPr>
        <p:spPr bwMode="auto">
          <a:xfrm>
            <a:off x="772736" y="2708920"/>
            <a:ext cx="821061" cy="1695325"/>
          </a:xfrm>
          <a:custGeom>
            <a:avLst/>
            <a:gdLst>
              <a:gd name="T0" fmla="*/ 249 w 571"/>
              <a:gd name="T1" fmla="*/ 497 h 1179"/>
              <a:gd name="T2" fmla="*/ 237 w 571"/>
              <a:gd name="T3" fmla="*/ 484 h 1179"/>
              <a:gd name="T4" fmla="*/ 226 w 571"/>
              <a:gd name="T5" fmla="*/ 476 h 1179"/>
              <a:gd name="T6" fmla="*/ 215 w 571"/>
              <a:gd name="T7" fmla="*/ 486 h 1179"/>
              <a:gd name="T8" fmla="*/ 217 w 571"/>
              <a:gd name="T9" fmla="*/ 500 h 1179"/>
              <a:gd name="T10" fmla="*/ 234 w 571"/>
              <a:gd name="T11" fmla="*/ 542 h 1179"/>
              <a:gd name="T12" fmla="*/ 253 w 571"/>
              <a:gd name="T13" fmla="*/ 570 h 1179"/>
              <a:gd name="T14" fmla="*/ 270 w 571"/>
              <a:gd name="T15" fmla="*/ 572 h 1179"/>
              <a:gd name="T16" fmla="*/ 282 w 571"/>
              <a:gd name="T17" fmla="*/ 689 h 1179"/>
              <a:gd name="T18" fmla="*/ 273 w 571"/>
              <a:gd name="T19" fmla="*/ 771 h 1179"/>
              <a:gd name="T20" fmla="*/ 300 w 571"/>
              <a:gd name="T21" fmla="*/ 859 h 1179"/>
              <a:gd name="T22" fmla="*/ 320 w 571"/>
              <a:gd name="T23" fmla="*/ 987 h 1179"/>
              <a:gd name="T24" fmla="*/ 336 w 571"/>
              <a:gd name="T25" fmla="*/ 1084 h 1179"/>
              <a:gd name="T26" fmla="*/ 330 w 571"/>
              <a:gd name="T27" fmla="*/ 1105 h 1179"/>
              <a:gd name="T28" fmla="*/ 299 w 571"/>
              <a:gd name="T29" fmla="*/ 1130 h 1179"/>
              <a:gd name="T30" fmla="*/ 282 w 571"/>
              <a:gd name="T31" fmla="*/ 1146 h 1179"/>
              <a:gd name="T32" fmla="*/ 288 w 571"/>
              <a:gd name="T33" fmla="*/ 1156 h 1179"/>
              <a:gd name="T34" fmla="*/ 342 w 571"/>
              <a:gd name="T35" fmla="*/ 1175 h 1179"/>
              <a:gd name="T36" fmla="*/ 390 w 571"/>
              <a:gd name="T37" fmla="*/ 1176 h 1179"/>
              <a:gd name="T38" fmla="*/ 399 w 571"/>
              <a:gd name="T39" fmla="*/ 1167 h 1179"/>
              <a:gd name="T40" fmla="*/ 416 w 571"/>
              <a:gd name="T41" fmla="*/ 1160 h 1179"/>
              <a:gd name="T42" fmla="*/ 447 w 571"/>
              <a:gd name="T43" fmla="*/ 1166 h 1179"/>
              <a:gd name="T44" fmla="*/ 461 w 571"/>
              <a:gd name="T45" fmla="*/ 1130 h 1179"/>
              <a:gd name="T46" fmla="*/ 467 w 571"/>
              <a:gd name="T47" fmla="*/ 1100 h 1179"/>
              <a:gd name="T48" fmla="*/ 476 w 571"/>
              <a:gd name="T49" fmla="*/ 1027 h 1179"/>
              <a:gd name="T50" fmla="*/ 480 w 571"/>
              <a:gd name="T51" fmla="*/ 979 h 1179"/>
              <a:gd name="T52" fmla="*/ 459 w 571"/>
              <a:gd name="T53" fmla="*/ 889 h 1179"/>
              <a:gd name="T54" fmla="*/ 471 w 571"/>
              <a:gd name="T55" fmla="*/ 775 h 1179"/>
              <a:gd name="T56" fmla="*/ 484 w 571"/>
              <a:gd name="T57" fmla="*/ 657 h 1179"/>
              <a:gd name="T58" fmla="*/ 472 w 571"/>
              <a:gd name="T59" fmla="*/ 570 h 1179"/>
              <a:gd name="T60" fmla="*/ 475 w 571"/>
              <a:gd name="T61" fmla="*/ 442 h 1179"/>
              <a:gd name="T62" fmla="*/ 446 w 571"/>
              <a:gd name="T63" fmla="*/ 355 h 1179"/>
              <a:gd name="T64" fmla="*/ 444 w 571"/>
              <a:gd name="T65" fmla="*/ 342 h 1179"/>
              <a:gd name="T66" fmla="*/ 421 w 571"/>
              <a:gd name="T67" fmla="*/ 330 h 1179"/>
              <a:gd name="T68" fmla="*/ 415 w 571"/>
              <a:gd name="T69" fmla="*/ 315 h 1179"/>
              <a:gd name="T70" fmla="*/ 417 w 571"/>
              <a:gd name="T71" fmla="*/ 258 h 1179"/>
              <a:gd name="T72" fmla="*/ 403 w 571"/>
              <a:gd name="T73" fmla="*/ 211 h 1179"/>
              <a:gd name="T74" fmla="*/ 369 w 571"/>
              <a:gd name="T75" fmla="*/ 194 h 1179"/>
              <a:gd name="T76" fmla="*/ 313 w 571"/>
              <a:gd name="T77" fmla="*/ 203 h 1179"/>
              <a:gd name="T78" fmla="*/ 295 w 571"/>
              <a:gd name="T79" fmla="*/ 234 h 1179"/>
              <a:gd name="T80" fmla="*/ 299 w 571"/>
              <a:gd name="T81" fmla="*/ 259 h 1179"/>
              <a:gd name="T82" fmla="*/ 300 w 571"/>
              <a:gd name="T83" fmla="*/ 315 h 1179"/>
              <a:gd name="T84" fmla="*/ 330 w 571"/>
              <a:gd name="T85" fmla="*/ 346 h 1179"/>
              <a:gd name="T86" fmla="*/ 328 w 571"/>
              <a:gd name="T87" fmla="*/ 358 h 1179"/>
              <a:gd name="T88" fmla="*/ 287 w 571"/>
              <a:gd name="T89" fmla="*/ 383 h 1179"/>
              <a:gd name="T90" fmla="*/ 405 w 571"/>
              <a:gd name="T91" fmla="*/ 115 h 1179"/>
              <a:gd name="T92" fmla="*/ 519 w 571"/>
              <a:gd name="T93" fmla="*/ 107 h 1179"/>
              <a:gd name="T94" fmla="*/ 566 w 571"/>
              <a:gd name="T95" fmla="*/ 103 h 1179"/>
              <a:gd name="T96" fmla="*/ 434 w 571"/>
              <a:gd name="T97" fmla="*/ 23 h 1179"/>
              <a:gd name="T98" fmla="*/ 282 w 571"/>
              <a:gd name="T99" fmla="*/ 3 h 1179"/>
              <a:gd name="T100" fmla="*/ 165 w 571"/>
              <a:gd name="T101" fmla="*/ 16 h 1179"/>
              <a:gd name="T102" fmla="*/ 92 w 571"/>
              <a:gd name="T103" fmla="*/ 55 h 1179"/>
              <a:gd name="T104" fmla="*/ 32 w 571"/>
              <a:gd name="T105" fmla="*/ 138 h 1179"/>
              <a:gd name="T106" fmla="*/ 95 w 571"/>
              <a:gd name="T107" fmla="*/ 140 h 1179"/>
              <a:gd name="T108" fmla="*/ 278 w 571"/>
              <a:gd name="T109" fmla="*/ 130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71" h="1179">
                <a:moveTo>
                  <a:pt x="278" y="130"/>
                </a:moveTo>
                <a:lnTo>
                  <a:pt x="278" y="404"/>
                </a:lnTo>
                <a:lnTo>
                  <a:pt x="255" y="439"/>
                </a:lnTo>
                <a:lnTo>
                  <a:pt x="263" y="453"/>
                </a:lnTo>
                <a:lnTo>
                  <a:pt x="249" y="497"/>
                </a:lnTo>
                <a:lnTo>
                  <a:pt x="249" y="497"/>
                </a:lnTo>
                <a:lnTo>
                  <a:pt x="246" y="496"/>
                </a:lnTo>
                <a:lnTo>
                  <a:pt x="241" y="493"/>
                </a:lnTo>
                <a:lnTo>
                  <a:pt x="241" y="493"/>
                </a:lnTo>
                <a:lnTo>
                  <a:pt x="237" y="484"/>
                </a:lnTo>
                <a:lnTo>
                  <a:pt x="234" y="479"/>
                </a:lnTo>
                <a:lnTo>
                  <a:pt x="234" y="479"/>
                </a:lnTo>
                <a:lnTo>
                  <a:pt x="233" y="476"/>
                </a:lnTo>
                <a:lnTo>
                  <a:pt x="230" y="476"/>
                </a:lnTo>
                <a:lnTo>
                  <a:pt x="226" y="476"/>
                </a:lnTo>
                <a:lnTo>
                  <a:pt x="226" y="476"/>
                </a:lnTo>
                <a:lnTo>
                  <a:pt x="223" y="478"/>
                </a:lnTo>
                <a:lnTo>
                  <a:pt x="219" y="480"/>
                </a:lnTo>
                <a:lnTo>
                  <a:pt x="216" y="483"/>
                </a:lnTo>
                <a:lnTo>
                  <a:pt x="215" y="486"/>
                </a:lnTo>
                <a:lnTo>
                  <a:pt x="215" y="486"/>
                </a:lnTo>
                <a:lnTo>
                  <a:pt x="216" y="492"/>
                </a:lnTo>
                <a:lnTo>
                  <a:pt x="216" y="496"/>
                </a:lnTo>
                <a:lnTo>
                  <a:pt x="217" y="500"/>
                </a:lnTo>
                <a:lnTo>
                  <a:pt x="217" y="500"/>
                </a:lnTo>
                <a:lnTo>
                  <a:pt x="221" y="508"/>
                </a:lnTo>
                <a:lnTo>
                  <a:pt x="226" y="517"/>
                </a:lnTo>
                <a:lnTo>
                  <a:pt x="226" y="517"/>
                </a:lnTo>
                <a:lnTo>
                  <a:pt x="229" y="526"/>
                </a:lnTo>
                <a:lnTo>
                  <a:pt x="234" y="542"/>
                </a:lnTo>
                <a:lnTo>
                  <a:pt x="237" y="550"/>
                </a:lnTo>
                <a:lnTo>
                  <a:pt x="241" y="558"/>
                </a:lnTo>
                <a:lnTo>
                  <a:pt x="246" y="566"/>
                </a:lnTo>
                <a:lnTo>
                  <a:pt x="253" y="570"/>
                </a:lnTo>
                <a:lnTo>
                  <a:pt x="253" y="570"/>
                </a:lnTo>
                <a:lnTo>
                  <a:pt x="265" y="574"/>
                </a:lnTo>
                <a:lnTo>
                  <a:pt x="269" y="574"/>
                </a:lnTo>
                <a:lnTo>
                  <a:pt x="270" y="572"/>
                </a:lnTo>
                <a:lnTo>
                  <a:pt x="270" y="572"/>
                </a:lnTo>
                <a:lnTo>
                  <a:pt x="270" y="572"/>
                </a:lnTo>
                <a:lnTo>
                  <a:pt x="273" y="584"/>
                </a:lnTo>
                <a:lnTo>
                  <a:pt x="276" y="613"/>
                </a:lnTo>
                <a:lnTo>
                  <a:pt x="282" y="651"/>
                </a:lnTo>
                <a:lnTo>
                  <a:pt x="282" y="671"/>
                </a:lnTo>
                <a:lnTo>
                  <a:pt x="282" y="689"/>
                </a:lnTo>
                <a:lnTo>
                  <a:pt x="282" y="689"/>
                </a:lnTo>
                <a:lnTo>
                  <a:pt x="279" y="722"/>
                </a:lnTo>
                <a:lnTo>
                  <a:pt x="276" y="749"/>
                </a:lnTo>
                <a:lnTo>
                  <a:pt x="273" y="771"/>
                </a:lnTo>
                <a:lnTo>
                  <a:pt x="273" y="771"/>
                </a:lnTo>
                <a:lnTo>
                  <a:pt x="274" y="774"/>
                </a:lnTo>
                <a:lnTo>
                  <a:pt x="278" y="776"/>
                </a:lnTo>
                <a:lnTo>
                  <a:pt x="282" y="779"/>
                </a:lnTo>
                <a:lnTo>
                  <a:pt x="282" y="779"/>
                </a:lnTo>
                <a:lnTo>
                  <a:pt x="300" y="859"/>
                </a:lnTo>
                <a:lnTo>
                  <a:pt x="312" y="924"/>
                </a:lnTo>
                <a:lnTo>
                  <a:pt x="316" y="951"/>
                </a:lnTo>
                <a:lnTo>
                  <a:pt x="319" y="971"/>
                </a:lnTo>
                <a:lnTo>
                  <a:pt x="319" y="971"/>
                </a:lnTo>
                <a:lnTo>
                  <a:pt x="320" y="987"/>
                </a:lnTo>
                <a:lnTo>
                  <a:pt x="321" y="1004"/>
                </a:lnTo>
                <a:lnTo>
                  <a:pt x="328" y="1037"/>
                </a:lnTo>
                <a:lnTo>
                  <a:pt x="333" y="1066"/>
                </a:lnTo>
                <a:lnTo>
                  <a:pt x="334" y="1076"/>
                </a:lnTo>
                <a:lnTo>
                  <a:pt x="336" y="1084"/>
                </a:lnTo>
                <a:lnTo>
                  <a:pt x="336" y="1084"/>
                </a:lnTo>
                <a:lnTo>
                  <a:pt x="334" y="1093"/>
                </a:lnTo>
                <a:lnTo>
                  <a:pt x="333" y="1100"/>
                </a:lnTo>
                <a:lnTo>
                  <a:pt x="330" y="1105"/>
                </a:lnTo>
                <a:lnTo>
                  <a:pt x="330" y="1105"/>
                </a:lnTo>
                <a:lnTo>
                  <a:pt x="329" y="1108"/>
                </a:lnTo>
                <a:lnTo>
                  <a:pt x="325" y="1112"/>
                </a:lnTo>
                <a:lnTo>
                  <a:pt x="319" y="1117"/>
                </a:lnTo>
                <a:lnTo>
                  <a:pt x="319" y="1117"/>
                </a:lnTo>
                <a:lnTo>
                  <a:pt x="299" y="1130"/>
                </a:lnTo>
                <a:lnTo>
                  <a:pt x="291" y="1135"/>
                </a:lnTo>
                <a:lnTo>
                  <a:pt x="287" y="1139"/>
                </a:lnTo>
                <a:lnTo>
                  <a:pt x="287" y="1139"/>
                </a:lnTo>
                <a:lnTo>
                  <a:pt x="282" y="1144"/>
                </a:lnTo>
                <a:lnTo>
                  <a:pt x="282" y="1146"/>
                </a:lnTo>
                <a:lnTo>
                  <a:pt x="282" y="1148"/>
                </a:lnTo>
                <a:lnTo>
                  <a:pt x="283" y="1151"/>
                </a:lnTo>
                <a:lnTo>
                  <a:pt x="284" y="1154"/>
                </a:lnTo>
                <a:lnTo>
                  <a:pt x="284" y="1154"/>
                </a:lnTo>
                <a:lnTo>
                  <a:pt x="288" y="1156"/>
                </a:lnTo>
                <a:lnTo>
                  <a:pt x="294" y="1159"/>
                </a:lnTo>
                <a:lnTo>
                  <a:pt x="309" y="1164"/>
                </a:lnTo>
                <a:lnTo>
                  <a:pt x="326" y="1169"/>
                </a:lnTo>
                <a:lnTo>
                  <a:pt x="342" y="1175"/>
                </a:lnTo>
                <a:lnTo>
                  <a:pt x="342" y="1175"/>
                </a:lnTo>
                <a:lnTo>
                  <a:pt x="350" y="1177"/>
                </a:lnTo>
                <a:lnTo>
                  <a:pt x="358" y="1179"/>
                </a:lnTo>
                <a:lnTo>
                  <a:pt x="367" y="1179"/>
                </a:lnTo>
                <a:lnTo>
                  <a:pt x="375" y="1179"/>
                </a:lnTo>
                <a:lnTo>
                  <a:pt x="390" y="1176"/>
                </a:lnTo>
                <a:lnTo>
                  <a:pt x="395" y="1173"/>
                </a:lnTo>
                <a:lnTo>
                  <a:pt x="397" y="1172"/>
                </a:lnTo>
                <a:lnTo>
                  <a:pt x="397" y="1172"/>
                </a:lnTo>
                <a:lnTo>
                  <a:pt x="399" y="1171"/>
                </a:lnTo>
                <a:lnTo>
                  <a:pt x="399" y="1167"/>
                </a:lnTo>
                <a:lnTo>
                  <a:pt x="399" y="1159"/>
                </a:lnTo>
                <a:lnTo>
                  <a:pt x="397" y="1148"/>
                </a:lnTo>
                <a:lnTo>
                  <a:pt x="397" y="1148"/>
                </a:lnTo>
                <a:lnTo>
                  <a:pt x="407" y="1155"/>
                </a:lnTo>
                <a:lnTo>
                  <a:pt x="416" y="1160"/>
                </a:lnTo>
                <a:lnTo>
                  <a:pt x="421" y="1162"/>
                </a:lnTo>
                <a:lnTo>
                  <a:pt x="426" y="1163"/>
                </a:lnTo>
                <a:lnTo>
                  <a:pt x="426" y="1163"/>
                </a:lnTo>
                <a:lnTo>
                  <a:pt x="437" y="1164"/>
                </a:lnTo>
                <a:lnTo>
                  <a:pt x="447" y="1166"/>
                </a:lnTo>
                <a:lnTo>
                  <a:pt x="454" y="1166"/>
                </a:lnTo>
                <a:lnTo>
                  <a:pt x="457" y="1166"/>
                </a:lnTo>
                <a:lnTo>
                  <a:pt x="458" y="1163"/>
                </a:lnTo>
                <a:lnTo>
                  <a:pt x="458" y="1163"/>
                </a:lnTo>
                <a:lnTo>
                  <a:pt x="461" y="1130"/>
                </a:lnTo>
                <a:lnTo>
                  <a:pt x="463" y="1102"/>
                </a:lnTo>
                <a:lnTo>
                  <a:pt x="463" y="1102"/>
                </a:lnTo>
                <a:lnTo>
                  <a:pt x="463" y="1104"/>
                </a:lnTo>
                <a:lnTo>
                  <a:pt x="466" y="1102"/>
                </a:lnTo>
                <a:lnTo>
                  <a:pt x="467" y="1100"/>
                </a:lnTo>
                <a:lnTo>
                  <a:pt x="467" y="1091"/>
                </a:lnTo>
                <a:lnTo>
                  <a:pt x="467" y="1091"/>
                </a:lnTo>
                <a:lnTo>
                  <a:pt x="469" y="1075"/>
                </a:lnTo>
                <a:lnTo>
                  <a:pt x="472" y="1051"/>
                </a:lnTo>
                <a:lnTo>
                  <a:pt x="476" y="1027"/>
                </a:lnTo>
                <a:lnTo>
                  <a:pt x="482" y="1009"/>
                </a:lnTo>
                <a:lnTo>
                  <a:pt x="482" y="1009"/>
                </a:lnTo>
                <a:lnTo>
                  <a:pt x="483" y="1001"/>
                </a:lnTo>
                <a:lnTo>
                  <a:pt x="483" y="991"/>
                </a:lnTo>
                <a:lnTo>
                  <a:pt x="480" y="979"/>
                </a:lnTo>
                <a:lnTo>
                  <a:pt x="478" y="964"/>
                </a:lnTo>
                <a:lnTo>
                  <a:pt x="469" y="933"/>
                </a:lnTo>
                <a:lnTo>
                  <a:pt x="461" y="899"/>
                </a:lnTo>
                <a:lnTo>
                  <a:pt x="461" y="899"/>
                </a:lnTo>
                <a:lnTo>
                  <a:pt x="459" y="889"/>
                </a:lnTo>
                <a:lnTo>
                  <a:pt x="458" y="879"/>
                </a:lnTo>
                <a:lnTo>
                  <a:pt x="458" y="856"/>
                </a:lnTo>
                <a:lnTo>
                  <a:pt x="461" y="834"/>
                </a:lnTo>
                <a:lnTo>
                  <a:pt x="465" y="812"/>
                </a:lnTo>
                <a:lnTo>
                  <a:pt x="471" y="775"/>
                </a:lnTo>
                <a:lnTo>
                  <a:pt x="475" y="759"/>
                </a:lnTo>
                <a:lnTo>
                  <a:pt x="490" y="759"/>
                </a:lnTo>
                <a:lnTo>
                  <a:pt x="490" y="759"/>
                </a:lnTo>
                <a:lnTo>
                  <a:pt x="487" y="714"/>
                </a:lnTo>
                <a:lnTo>
                  <a:pt x="484" y="657"/>
                </a:lnTo>
                <a:lnTo>
                  <a:pt x="484" y="657"/>
                </a:lnTo>
                <a:lnTo>
                  <a:pt x="483" y="635"/>
                </a:lnTo>
                <a:lnTo>
                  <a:pt x="479" y="609"/>
                </a:lnTo>
                <a:lnTo>
                  <a:pt x="472" y="570"/>
                </a:lnTo>
                <a:lnTo>
                  <a:pt x="472" y="570"/>
                </a:lnTo>
                <a:lnTo>
                  <a:pt x="474" y="549"/>
                </a:lnTo>
                <a:lnTo>
                  <a:pt x="475" y="512"/>
                </a:lnTo>
                <a:lnTo>
                  <a:pt x="475" y="512"/>
                </a:lnTo>
                <a:lnTo>
                  <a:pt x="475" y="464"/>
                </a:lnTo>
                <a:lnTo>
                  <a:pt x="475" y="442"/>
                </a:lnTo>
                <a:lnTo>
                  <a:pt x="475" y="430"/>
                </a:lnTo>
                <a:lnTo>
                  <a:pt x="475" y="430"/>
                </a:lnTo>
                <a:lnTo>
                  <a:pt x="470" y="416"/>
                </a:lnTo>
                <a:lnTo>
                  <a:pt x="459" y="391"/>
                </a:lnTo>
                <a:lnTo>
                  <a:pt x="446" y="355"/>
                </a:lnTo>
                <a:lnTo>
                  <a:pt x="446" y="355"/>
                </a:lnTo>
                <a:lnTo>
                  <a:pt x="446" y="354"/>
                </a:lnTo>
                <a:lnTo>
                  <a:pt x="446" y="349"/>
                </a:lnTo>
                <a:lnTo>
                  <a:pt x="445" y="345"/>
                </a:lnTo>
                <a:lnTo>
                  <a:pt x="444" y="342"/>
                </a:lnTo>
                <a:lnTo>
                  <a:pt x="441" y="340"/>
                </a:lnTo>
                <a:lnTo>
                  <a:pt x="436" y="337"/>
                </a:lnTo>
                <a:lnTo>
                  <a:pt x="436" y="337"/>
                </a:lnTo>
                <a:lnTo>
                  <a:pt x="428" y="334"/>
                </a:lnTo>
                <a:lnTo>
                  <a:pt x="421" y="330"/>
                </a:lnTo>
                <a:lnTo>
                  <a:pt x="419" y="328"/>
                </a:lnTo>
                <a:lnTo>
                  <a:pt x="416" y="325"/>
                </a:lnTo>
                <a:lnTo>
                  <a:pt x="415" y="321"/>
                </a:lnTo>
                <a:lnTo>
                  <a:pt x="415" y="315"/>
                </a:lnTo>
                <a:lnTo>
                  <a:pt x="415" y="315"/>
                </a:lnTo>
                <a:lnTo>
                  <a:pt x="415" y="301"/>
                </a:lnTo>
                <a:lnTo>
                  <a:pt x="416" y="288"/>
                </a:lnTo>
                <a:lnTo>
                  <a:pt x="417" y="272"/>
                </a:lnTo>
                <a:lnTo>
                  <a:pt x="417" y="258"/>
                </a:lnTo>
                <a:lnTo>
                  <a:pt x="417" y="258"/>
                </a:lnTo>
                <a:lnTo>
                  <a:pt x="415" y="242"/>
                </a:lnTo>
                <a:lnTo>
                  <a:pt x="412" y="228"/>
                </a:lnTo>
                <a:lnTo>
                  <a:pt x="409" y="221"/>
                </a:lnTo>
                <a:lnTo>
                  <a:pt x="407" y="216"/>
                </a:lnTo>
                <a:lnTo>
                  <a:pt x="403" y="211"/>
                </a:lnTo>
                <a:lnTo>
                  <a:pt x="397" y="207"/>
                </a:lnTo>
                <a:lnTo>
                  <a:pt x="397" y="207"/>
                </a:lnTo>
                <a:lnTo>
                  <a:pt x="388" y="200"/>
                </a:lnTo>
                <a:lnTo>
                  <a:pt x="379" y="196"/>
                </a:lnTo>
                <a:lnTo>
                  <a:pt x="369" y="194"/>
                </a:lnTo>
                <a:lnTo>
                  <a:pt x="357" y="192"/>
                </a:lnTo>
                <a:lnTo>
                  <a:pt x="357" y="192"/>
                </a:lnTo>
                <a:lnTo>
                  <a:pt x="342" y="194"/>
                </a:lnTo>
                <a:lnTo>
                  <a:pt x="328" y="197"/>
                </a:lnTo>
                <a:lnTo>
                  <a:pt x="313" y="203"/>
                </a:lnTo>
                <a:lnTo>
                  <a:pt x="313" y="203"/>
                </a:lnTo>
                <a:lnTo>
                  <a:pt x="299" y="224"/>
                </a:lnTo>
                <a:lnTo>
                  <a:pt x="299" y="224"/>
                </a:lnTo>
                <a:lnTo>
                  <a:pt x="296" y="230"/>
                </a:lnTo>
                <a:lnTo>
                  <a:pt x="295" y="234"/>
                </a:lnTo>
                <a:lnTo>
                  <a:pt x="295" y="240"/>
                </a:lnTo>
                <a:lnTo>
                  <a:pt x="296" y="246"/>
                </a:lnTo>
                <a:lnTo>
                  <a:pt x="296" y="246"/>
                </a:lnTo>
                <a:lnTo>
                  <a:pt x="299" y="259"/>
                </a:lnTo>
                <a:lnTo>
                  <a:pt x="299" y="259"/>
                </a:lnTo>
                <a:lnTo>
                  <a:pt x="299" y="275"/>
                </a:lnTo>
                <a:lnTo>
                  <a:pt x="299" y="291"/>
                </a:lnTo>
                <a:lnTo>
                  <a:pt x="299" y="291"/>
                </a:lnTo>
                <a:lnTo>
                  <a:pt x="300" y="307"/>
                </a:lnTo>
                <a:lnTo>
                  <a:pt x="300" y="315"/>
                </a:lnTo>
                <a:lnTo>
                  <a:pt x="301" y="320"/>
                </a:lnTo>
                <a:lnTo>
                  <a:pt x="301" y="320"/>
                </a:lnTo>
                <a:lnTo>
                  <a:pt x="308" y="329"/>
                </a:lnTo>
                <a:lnTo>
                  <a:pt x="313" y="334"/>
                </a:lnTo>
                <a:lnTo>
                  <a:pt x="330" y="346"/>
                </a:lnTo>
                <a:lnTo>
                  <a:pt x="330" y="346"/>
                </a:lnTo>
                <a:lnTo>
                  <a:pt x="330" y="350"/>
                </a:lnTo>
                <a:lnTo>
                  <a:pt x="329" y="354"/>
                </a:lnTo>
                <a:lnTo>
                  <a:pt x="328" y="358"/>
                </a:lnTo>
                <a:lnTo>
                  <a:pt x="328" y="358"/>
                </a:lnTo>
                <a:lnTo>
                  <a:pt x="325" y="362"/>
                </a:lnTo>
                <a:lnTo>
                  <a:pt x="320" y="366"/>
                </a:lnTo>
                <a:lnTo>
                  <a:pt x="308" y="372"/>
                </a:lnTo>
                <a:lnTo>
                  <a:pt x="308" y="372"/>
                </a:lnTo>
                <a:lnTo>
                  <a:pt x="287" y="383"/>
                </a:lnTo>
                <a:lnTo>
                  <a:pt x="287" y="130"/>
                </a:lnTo>
                <a:lnTo>
                  <a:pt x="316" y="128"/>
                </a:lnTo>
                <a:lnTo>
                  <a:pt x="316" y="128"/>
                </a:lnTo>
                <a:lnTo>
                  <a:pt x="363" y="120"/>
                </a:lnTo>
                <a:lnTo>
                  <a:pt x="405" y="115"/>
                </a:lnTo>
                <a:lnTo>
                  <a:pt x="425" y="112"/>
                </a:lnTo>
                <a:lnTo>
                  <a:pt x="444" y="111"/>
                </a:lnTo>
                <a:lnTo>
                  <a:pt x="444" y="111"/>
                </a:lnTo>
                <a:lnTo>
                  <a:pt x="496" y="108"/>
                </a:lnTo>
                <a:lnTo>
                  <a:pt x="519" y="107"/>
                </a:lnTo>
                <a:lnTo>
                  <a:pt x="519" y="107"/>
                </a:lnTo>
                <a:lnTo>
                  <a:pt x="534" y="104"/>
                </a:lnTo>
                <a:lnTo>
                  <a:pt x="554" y="104"/>
                </a:lnTo>
                <a:lnTo>
                  <a:pt x="554" y="104"/>
                </a:lnTo>
                <a:lnTo>
                  <a:pt x="566" y="103"/>
                </a:lnTo>
                <a:lnTo>
                  <a:pt x="571" y="101"/>
                </a:lnTo>
                <a:lnTo>
                  <a:pt x="571" y="101"/>
                </a:lnTo>
                <a:lnTo>
                  <a:pt x="513" y="67"/>
                </a:lnTo>
                <a:lnTo>
                  <a:pt x="434" y="23"/>
                </a:lnTo>
                <a:lnTo>
                  <a:pt x="434" y="23"/>
                </a:lnTo>
                <a:lnTo>
                  <a:pt x="413" y="13"/>
                </a:lnTo>
                <a:lnTo>
                  <a:pt x="394" y="5"/>
                </a:lnTo>
                <a:lnTo>
                  <a:pt x="374" y="0"/>
                </a:lnTo>
                <a:lnTo>
                  <a:pt x="374" y="0"/>
                </a:lnTo>
                <a:lnTo>
                  <a:pt x="282" y="3"/>
                </a:lnTo>
                <a:lnTo>
                  <a:pt x="282" y="3"/>
                </a:lnTo>
                <a:lnTo>
                  <a:pt x="233" y="7"/>
                </a:lnTo>
                <a:lnTo>
                  <a:pt x="180" y="12"/>
                </a:lnTo>
                <a:lnTo>
                  <a:pt x="180" y="12"/>
                </a:lnTo>
                <a:lnTo>
                  <a:pt x="165" y="16"/>
                </a:lnTo>
                <a:lnTo>
                  <a:pt x="141" y="25"/>
                </a:lnTo>
                <a:lnTo>
                  <a:pt x="129" y="32"/>
                </a:lnTo>
                <a:lnTo>
                  <a:pt x="116" y="38"/>
                </a:lnTo>
                <a:lnTo>
                  <a:pt x="104" y="46"/>
                </a:lnTo>
                <a:lnTo>
                  <a:pt x="92" y="55"/>
                </a:lnTo>
                <a:lnTo>
                  <a:pt x="92" y="55"/>
                </a:lnTo>
                <a:lnTo>
                  <a:pt x="36" y="108"/>
                </a:lnTo>
                <a:lnTo>
                  <a:pt x="0" y="140"/>
                </a:lnTo>
                <a:lnTo>
                  <a:pt x="0" y="140"/>
                </a:lnTo>
                <a:lnTo>
                  <a:pt x="32" y="138"/>
                </a:lnTo>
                <a:lnTo>
                  <a:pt x="57" y="137"/>
                </a:lnTo>
                <a:lnTo>
                  <a:pt x="75" y="137"/>
                </a:lnTo>
                <a:lnTo>
                  <a:pt x="75" y="137"/>
                </a:lnTo>
                <a:lnTo>
                  <a:pt x="95" y="140"/>
                </a:lnTo>
                <a:lnTo>
                  <a:pt x="95" y="140"/>
                </a:lnTo>
                <a:lnTo>
                  <a:pt x="205" y="130"/>
                </a:lnTo>
                <a:lnTo>
                  <a:pt x="205" y="130"/>
                </a:lnTo>
                <a:lnTo>
                  <a:pt x="232" y="129"/>
                </a:lnTo>
                <a:lnTo>
                  <a:pt x="254" y="129"/>
                </a:lnTo>
                <a:lnTo>
                  <a:pt x="278" y="130"/>
                </a:lnTo>
                <a:lnTo>
                  <a:pt x="278" y="1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2">
            <a:extLst>
              <a:ext uri="{FF2B5EF4-FFF2-40B4-BE49-F238E27FC236}">
                <a16:creationId xmlns:a16="http://schemas.microsoft.com/office/drawing/2014/main" id="{530C4A67-3F9E-441C-B223-4DCA1961C311}"/>
              </a:ext>
            </a:extLst>
          </p:cNvPr>
          <p:cNvSpPr>
            <a:spLocks/>
          </p:cNvSpPr>
          <p:nvPr/>
        </p:nvSpPr>
        <p:spPr bwMode="auto">
          <a:xfrm>
            <a:off x="788301" y="818710"/>
            <a:ext cx="881062" cy="1580317"/>
          </a:xfrm>
          <a:custGeom>
            <a:avLst/>
            <a:gdLst>
              <a:gd name="T0" fmla="*/ 55 w 441"/>
              <a:gd name="T1" fmla="*/ 157 h 791"/>
              <a:gd name="T2" fmla="*/ 0 w 441"/>
              <a:gd name="T3" fmla="*/ 164 h 791"/>
              <a:gd name="T4" fmla="*/ 58 w 441"/>
              <a:gd name="T5" fmla="*/ 89 h 791"/>
              <a:gd name="T6" fmla="*/ 111 w 441"/>
              <a:gd name="T7" fmla="*/ 39 h 791"/>
              <a:gd name="T8" fmla="*/ 153 w 441"/>
              <a:gd name="T9" fmla="*/ 16 h 791"/>
              <a:gd name="T10" fmla="*/ 191 w 441"/>
              <a:gd name="T11" fmla="*/ 7 h 791"/>
              <a:gd name="T12" fmla="*/ 269 w 441"/>
              <a:gd name="T13" fmla="*/ 0 h 791"/>
              <a:gd name="T14" fmla="*/ 351 w 441"/>
              <a:gd name="T15" fmla="*/ 17 h 791"/>
              <a:gd name="T16" fmla="*/ 441 w 441"/>
              <a:gd name="T17" fmla="*/ 63 h 791"/>
              <a:gd name="T18" fmla="*/ 403 w 441"/>
              <a:gd name="T19" fmla="*/ 73 h 791"/>
              <a:gd name="T20" fmla="*/ 363 w 441"/>
              <a:gd name="T21" fmla="*/ 103 h 791"/>
              <a:gd name="T22" fmla="*/ 314 w 441"/>
              <a:gd name="T23" fmla="*/ 135 h 791"/>
              <a:gd name="T24" fmla="*/ 338 w 441"/>
              <a:gd name="T25" fmla="*/ 155 h 791"/>
              <a:gd name="T26" fmla="*/ 353 w 441"/>
              <a:gd name="T27" fmla="*/ 229 h 791"/>
              <a:gd name="T28" fmla="*/ 352 w 441"/>
              <a:gd name="T29" fmla="*/ 286 h 791"/>
              <a:gd name="T30" fmla="*/ 337 w 441"/>
              <a:gd name="T31" fmla="*/ 302 h 791"/>
              <a:gd name="T32" fmla="*/ 319 w 441"/>
              <a:gd name="T33" fmla="*/ 308 h 791"/>
              <a:gd name="T34" fmla="*/ 330 w 441"/>
              <a:gd name="T35" fmla="*/ 312 h 791"/>
              <a:gd name="T36" fmla="*/ 348 w 441"/>
              <a:gd name="T37" fmla="*/ 321 h 791"/>
              <a:gd name="T38" fmla="*/ 349 w 441"/>
              <a:gd name="T39" fmla="*/ 337 h 791"/>
              <a:gd name="T40" fmla="*/ 356 w 441"/>
              <a:gd name="T41" fmla="*/ 365 h 791"/>
              <a:gd name="T42" fmla="*/ 352 w 441"/>
              <a:gd name="T43" fmla="*/ 399 h 791"/>
              <a:gd name="T44" fmla="*/ 333 w 441"/>
              <a:gd name="T45" fmla="*/ 416 h 791"/>
              <a:gd name="T46" fmla="*/ 314 w 441"/>
              <a:gd name="T47" fmla="*/ 484 h 791"/>
              <a:gd name="T48" fmla="*/ 309 w 441"/>
              <a:gd name="T49" fmla="*/ 534 h 791"/>
              <a:gd name="T50" fmla="*/ 300 w 441"/>
              <a:gd name="T51" fmla="*/ 600 h 791"/>
              <a:gd name="T52" fmla="*/ 297 w 441"/>
              <a:gd name="T53" fmla="*/ 717 h 791"/>
              <a:gd name="T54" fmla="*/ 309 w 441"/>
              <a:gd name="T55" fmla="*/ 764 h 791"/>
              <a:gd name="T56" fmla="*/ 310 w 441"/>
              <a:gd name="T57" fmla="*/ 776 h 791"/>
              <a:gd name="T58" fmla="*/ 289 w 441"/>
              <a:gd name="T59" fmla="*/ 790 h 791"/>
              <a:gd name="T60" fmla="*/ 257 w 441"/>
              <a:gd name="T61" fmla="*/ 788 h 791"/>
              <a:gd name="T62" fmla="*/ 247 w 441"/>
              <a:gd name="T63" fmla="*/ 773 h 791"/>
              <a:gd name="T64" fmla="*/ 247 w 441"/>
              <a:gd name="T65" fmla="*/ 757 h 791"/>
              <a:gd name="T66" fmla="*/ 242 w 441"/>
              <a:gd name="T67" fmla="*/ 736 h 791"/>
              <a:gd name="T68" fmla="*/ 244 w 441"/>
              <a:gd name="T69" fmla="*/ 674 h 791"/>
              <a:gd name="T70" fmla="*/ 247 w 441"/>
              <a:gd name="T71" fmla="*/ 649 h 791"/>
              <a:gd name="T72" fmla="*/ 242 w 441"/>
              <a:gd name="T73" fmla="*/ 609 h 791"/>
              <a:gd name="T74" fmla="*/ 236 w 441"/>
              <a:gd name="T75" fmla="*/ 572 h 791"/>
              <a:gd name="T76" fmla="*/ 231 w 441"/>
              <a:gd name="T77" fmla="*/ 625 h 791"/>
              <a:gd name="T78" fmla="*/ 238 w 441"/>
              <a:gd name="T79" fmla="*/ 713 h 791"/>
              <a:gd name="T80" fmla="*/ 231 w 441"/>
              <a:gd name="T81" fmla="*/ 733 h 791"/>
              <a:gd name="T82" fmla="*/ 226 w 441"/>
              <a:gd name="T83" fmla="*/ 739 h 791"/>
              <a:gd name="T84" fmla="*/ 224 w 441"/>
              <a:gd name="T85" fmla="*/ 773 h 791"/>
              <a:gd name="T86" fmla="*/ 197 w 441"/>
              <a:gd name="T87" fmla="*/ 775 h 791"/>
              <a:gd name="T88" fmla="*/ 178 w 441"/>
              <a:gd name="T89" fmla="*/ 760 h 791"/>
              <a:gd name="T90" fmla="*/ 178 w 441"/>
              <a:gd name="T91" fmla="*/ 745 h 791"/>
              <a:gd name="T92" fmla="*/ 179 w 441"/>
              <a:gd name="T93" fmla="*/ 731 h 791"/>
              <a:gd name="T94" fmla="*/ 176 w 441"/>
              <a:gd name="T95" fmla="*/ 726 h 791"/>
              <a:gd name="T96" fmla="*/ 179 w 441"/>
              <a:gd name="T97" fmla="*/ 651 h 791"/>
              <a:gd name="T98" fmla="*/ 166 w 441"/>
              <a:gd name="T99" fmla="*/ 556 h 791"/>
              <a:gd name="T100" fmla="*/ 157 w 441"/>
              <a:gd name="T101" fmla="*/ 497 h 791"/>
              <a:gd name="T102" fmla="*/ 151 w 441"/>
              <a:gd name="T103" fmla="*/ 400 h 791"/>
              <a:gd name="T104" fmla="*/ 146 w 441"/>
              <a:gd name="T105" fmla="*/ 354 h 791"/>
              <a:gd name="T106" fmla="*/ 151 w 441"/>
              <a:gd name="T107" fmla="*/ 300 h 791"/>
              <a:gd name="T108" fmla="*/ 126 w 441"/>
              <a:gd name="T109" fmla="*/ 302 h 791"/>
              <a:gd name="T110" fmla="*/ 112 w 441"/>
              <a:gd name="T111" fmla="*/ 289 h 791"/>
              <a:gd name="T112" fmla="*/ 109 w 441"/>
              <a:gd name="T113" fmla="*/ 248 h 791"/>
              <a:gd name="T114" fmla="*/ 120 w 441"/>
              <a:gd name="T115" fmla="*/ 202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1" h="791">
                <a:moveTo>
                  <a:pt x="127" y="155"/>
                </a:moveTo>
                <a:lnTo>
                  <a:pt x="127" y="155"/>
                </a:lnTo>
                <a:lnTo>
                  <a:pt x="108" y="155"/>
                </a:lnTo>
                <a:lnTo>
                  <a:pt x="85" y="155"/>
                </a:lnTo>
                <a:lnTo>
                  <a:pt x="55" y="157"/>
                </a:lnTo>
                <a:lnTo>
                  <a:pt x="55" y="157"/>
                </a:lnTo>
                <a:lnTo>
                  <a:pt x="28" y="161"/>
                </a:lnTo>
                <a:lnTo>
                  <a:pt x="11" y="163"/>
                </a:lnTo>
                <a:lnTo>
                  <a:pt x="0" y="164"/>
                </a:lnTo>
                <a:lnTo>
                  <a:pt x="0" y="164"/>
                </a:lnTo>
                <a:lnTo>
                  <a:pt x="16" y="141"/>
                </a:lnTo>
                <a:lnTo>
                  <a:pt x="30" y="122"/>
                </a:lnTo>
                <a:lnTo>
                  <a:pt x="45" y="103"/>
                </a:lnTo>
                <a:lnTo>
                  <a:pt x="45" y="103"/>
                </a:lnTo>
                <a:lnTo>
                  <a:pt x="58" y="89"/>
                </a:lnTo>
                <a:lnTo>
                  <a:pt x="72" y="76"/>
                </a:lnTo>
                <a:lnTo>
                  <a:pt x="85" y="64"/>
                </a:lnTo>
                <a:lnTo>
                  <a:pt x="85" y="64"/>
                </a:lnTo>
                <a:lnTo>
                  <a:pt x="98" y="52"/>
                </a:lnTo>
                <a:lnTo>
                  <a:pt x="111" y="39"/>
                </a:lnTo>
                <a:lnTo>
                  <a:pt x="127" y="27"/>
                </a:lnTo>
                <a:lnTo>
                  <a:pt x="127" y="27"/>
                </a:lnTo>
                <a:lnTo>
                  <a:pt x="136" y="22"/>
                </a:lnTo>
                <a:lnTo>
                  <a:pt x="144" y="18"/>
                </a:lnTo>
                <a:lnTo>
                  <a:pt x="153" y="16"/>
                </a:lnTo>
                <a:lnTo>
                  <a:pt x="161" y="13"/>
                </a:lnTo>
                <a:lnTo>
                  <a:pt x="174" y="10"/>
                </a:lnTo>
                <a:lnTo>
                  <a:pt x="181" y="9"/>
                </a:lnTo>
                <a:lnTo>
                  <a:pt x="181" y="9"/>
                </a:lnTo>
                <a:lnTo>
                  <a:pt x="191" y="7"/>
                </a:lnTo>
                <a:lnTo>
                  <a:pt x="214" y="3"/>
                </a:lnTo>
                <a:lnTo>
                  <a:pt x="242" y="1"/>
                </a:lnTo>
                <a:lnTo>
                  <a:pt x="255" y="0"/>
                </a:lnTo>
                <a:lnTo>
                  <a:pt x="269" y="0"/>
                </a:lnTo>
                <a:lnTo>
                  <a:pt x="269" y="0"/>
                </a:lnTo>
                <a:lnTo>
                  <a:pt x="292" y="2"/>
                </a:lnTo>
                <a:lnTo>
                  <a:pt x="315" y="7"/>
                </a:lnTo>
                <a:lnTo>
                  <a:pt x="335" y="11"/>
                </a:lnTo>
                <a:lnTo>
                  <a:pt x="351" y="17"/>
                </a:lnTo>
                <a:lnTo>
                  <a:pt x="351" y="17"/>
                </a:lnTo>
                <a:lnTo>
                  <a:pt x="361" y="20"/>
                </a:lnTo>
                <a:lnTo>
                  <a:pt x="373" y="26"/>
                </a:lnTo>
                <a:lnTo>
                  <a:pt x="403" y="41"/>
                </a:lnTo>
                <a:lnTo>
                  <a:pt x="441" y="63"/>
                </a:lnTo>
                <a:lnTo>
                  <a:pt x="441" y="63"/>
                </a:lnTo>
                <a:lnTo>
                  <a:pt x="428" y="64"/>
                </a:lnTo>
                <a:lnTo>
                  <a:pt x="416" y="67"/>
                </a:lnTo>
                <a:lnTo>
                  <a:pt x="409" y="71"/>
                </a:lnTo>
                <a:lnTo>
                  <a:pt x="403" y="73"/>
                </a:lnTo>
                <a:lnTo>
                  <a:pt x="403" y="73"/>
                </a:lnTo>
                <a:lnTo>
                  <a:pt x="390" y="81"/>
                </a:lnTo>
                <a:lnTo>
                  <a:pt x="379" y="89"/>
                </a:lnTo>
                <a:lnTo>
                  <a:pt x="370" y="96"/>
                </a:lnTo>
                <a:lnTo>
                  <a:pt x="363" y="103"/>
                </a:lnTo>
                <a:lnTo>
                  <a:pt x="363" y="103"/>
                </a:lnTo>
                <a:lnTo>
                  <a:pt x="356" y="114"/>
                </a:lnTo>
                <a:lnTo>
                  <a:pt x="299" y="121"/>
                </a:lnTo>
                <a:lnTo>
                  <a:pt x="310" y="134"/>
                </a:lnTo>
                <a:lnTo>
                  <a:pt x="310" y="134"/>
                </a:lnTo>
                <a:lnTo>
                  <a:pt x="314" y="135"/>
                </a:lnTo>
                <a:lnTo>
                  <a:pt x="323" y="137"/>
                </a:lnTo>
                <a:lnTo>
                  <a:pt x="327" y="139"/>
                </a:lnTo>
                <a:lnTo>
                  <a:pt x="332" y="144"/>
                </a:lnTo>
                <a:lnTo>
                  <a:pt x="336" y="148"/>
                </a:lnTo>
                <a:lnTo>
                  <a:pt x="338" y="155"/>
                </a:lnTo>
                <a:lnTo>
                  <a:pt x="338" y="155"/>
                </a:lnTo>
                <a:lnTo>
                  <a:pt x="343" y="174"/>
                </a:lnTo>
                <a:lnTo>
                  <a:pt x="347" y="195"/>
                </a:lnTo>
                <a:lnTo>
                  <a:pt x="353" y="229"/>
                </a:lnTo>
                <a:lnTo>
                  <a:pt x="353" y="229"/>
                </a:lnTo>
                <a:lnTo>
                  <a:pt x="355" y="256"/>
                </a:lnTo>
                <a:lnTo>
                  <a:pt x="355" y="272"/>
                </a:lnTo>
                <a:lnTo>
                  <a:pt x="355" y="281"/>
                </a:lnTo>
                <a:lnTo>
                  <a:pt x="355" y="281"/>
                </a:lnTo>
                <a:lnTo>
                  <a:pt x="352" y="286"/>
                </a:lnTo>
                <a:lnTo>
                  <a:pt x="347" y="293"/>
                </a:lnTo>
                <a:lnTo>
                  <a:pt x="343" y="299"/>
                </a:lnTo>
                <a:lnTo>
                  <a:pt x="339" y="301"/>
                </a:lnTo>
                <a:lnTo>
                  <a:pt x="337" y="302"/>
                </a:lnTo>
                <a:lnTo>
                  <a:pt x="337" y="302"/>
                </a:lnTo>
                <a:lnTo>
                  <a:pt x="330" y="302"/>
                </a:lnTo>
                <a:lnTo>
                  <a:pt x="324" y="302"/>
                </a:lnTo>
                <a:lnTo>
                  <a:pt x="317" y="302"/>
                </a:lnTo>
                <a:lnTo>
                  <a:pt x="317" y="302"/>
                </a:lnTo>
                <a:lnTo>
                  <a:pt x="319" y="308"/>
                </a:lnTo>
                <a:lnTo>
                  <a:pt x="320" y="312"/>
                </a:lnTo>
                <a:lnTo>
                  <a:pt x="323" y="314"/>
                </a:lnTo>
                <a:lnTo>
                  <a:pt x="323" y="314"/>
                </a:lnTo>
                <a:lnTo>
                  <a:pt x="325" y="313"/>
                </a:lnTo>
                <a:lnTo>
                  <a:pt x="330" y="312"/>
                </a:lnTo>
                <a:lnTo>
                  <a:pt x="336" y="311"/>
                </a:lnTo>
                <a:lnTo>
                  <a:pt x="339" y="312"/>
                </a:lnTo>
                <a:lnTo>
                  <a:pt x="342" y="314"/>
                </a:lnTo>
                <a:lnTo>
                  <a:pt x="342" y="314"/>
                </a:lnTo>
                <a:lnTo>
                  <a:pt x="348" y="321"/>
                </a:lnTo>
                <a:lnTo>
                  <a:pt x="349" y="322"/>
                </a:lnTo>
                <a:lnTo>
                  <a:pt x="349" y="325"/>
                </a:lnTo>
                <a:lnTo>
                  <a:pt x="349" y="325"/>
                </a:lnTo>
                <a:lnTo>
                  <a:pt x="348" y="330"/>
                </a:lnTo>
                <a:lnTo>
                  <a:pt x="349" y="337"/>
                </a:lnTo>
                <a:lnTo>
                  <a:pt x="349" y="343"/>
                </a:lnTo>
                <a:lnTo>
                  <a:pt x="351" y="346"/>
                </a:lnTo>
                <a:lnTo>
                  <a:pt x="351" y="346"/>
                </a:lnTo>
                <a:lnTo>
                  <a:pt x="353" y="353"/>
                </a:lnTo>
                <a:lnTo>
                  <a:pt x="356" y="365"/>
                </a:lnTo>
                <a:lnTo>
                  <a:pt x="357" y="380"/>
                </a:lnTo>
                <a:lnTo>
                  <a:pt x="357" y="386"/>
                </a:lnTo>
                <a:lnTo>
                  <a:pt x="356" y="391"/>
                </a:lnTo>
                <a:lnTo>
                  <a:pt x="356" y="391"/>
                </a:lnTo>
                <a:lnTo>
                  <a:pt x="352" y="399"/>
                </a:lnTo>
                <a:lnTo>
                  <a:pt x="346" y="407"/>
                </a:lnTo>
                <a:lnTo>
                  <a:pt x="341" y="411"/>
                </a:lnTo>
                <a:lnTo>
                  <a:pt x="337" y="415"/>
                </a:lnTo>
                <a:lnTo>
                  <a:pt x="337" y="415"/>
                </a:lnTo>
                <a:lnTo>
                  <a:pt x="333" y="416"/>
                </a:lnTo>
                <a:lnTo>
                  <a:pt x="326" y="415"/>
                </a:lnTo>
                <a:lnTo>
                  <a:pt x="319" y="415"/>
                </a:lnTo>
                <a:lnTo>
                  <a:pt x="319" y="415"/>
                </a:lnTo>
                <a:lnTo>
                  <a:pt x="316" y="454"/>
                </a:lnTo>
                <a:lnTo>
                  <a:pt x="314" y="484"/>
                </a:lnTo>
                <a:lnTo>
                  <a:pt x="314" y="506"/>
                </a:lnTo>
                <a:lnTo>
                  <a:pt x="314" y="506"/>
                </a:lnTo>
                <a:lnTo>
                  <a:pt x="314" y="511"/>
                </a:lnTo>
                <a:lnTo>
                  <a:pt x="312" y="519"/>
                </a:lnTo>
                <a:lnTo>
                  <a:pt x="309" y="534"/>
                </a:lnTo>
                <a:lnTo>
                  <a:pt x="306" y="548"/>
                </a:lnTo>
                <a:lnTo>
                  <a:pt x="305" y="561"/>
                </a:lnTo>
                <a:lnTo>
                  <a:pt x="305" y="561"/>
                </a:lnTo>
                <a:lnTo>
                  <a:pt x="303" y="576"/>
                </a:lnTo>
                <a:lnTo>
                  <a:pt x="300" y="600"/>
                </a:lnTo>
                <a:lnTo>
                  <a:pt x="297" y="629"/>
                </a:lnTo>
                <a:lnTo>
                  <a:pt x="296" y="661"/>
                </a:lnTo>
                <a:lnTo>
                  <a:pt x="296" y="661"/>
                </a:lnTo>
                <a:lnTo>
                  <a:pt x="296" y="691"/>
                </a:lnTo>
                <a:lnTo>
                  <a:pt x="297" y="717"/>
                </a:lnTo>
                <a:lnTo>
                  <a:pt x="298" y="742"/>
                </a:lnTo>
                <a:lnTo>
                  <a:pt x="302" y="757"/>
                </a:lnTo>
                <a:lnTo>
                  <a:pt x="302" y="757"/>
                </a:lnTo>
                <a:lnTo>
                  <a:pt x="307" y="761"/>
                </a:lnTo>
                <a:lnTo>
                  <a:pt x="309" y="764"/>
                </a:lnTo>
                <a:lnTo>
                  <a:pt x="311" y="767"/>
                </a:lnTo>
                <a:lnTo>
                  <a:pt x="311" y="767"/>
                </a:lnTo>
                <a:lnTo>
                  <a:pt x="312" y="771"/>
                </a:lnTo>
                <a:lnTo>
                  <a:pt x="311" y="773"/>
                </a:lnTo>
                <a:lnTo>
                  <a:pt x="310" y="776"/>
                </a:lnTo>
                <a:lnTo>
                  <a:pt x="308" y="780"/>
                </a:lnTo>
                <a:lnTo>
                  <a:pt x="306" y="783"/>
                </a:lnTo>
                <a:lnTo>
                  <a:pt x="301" y="785"/>
                </a:lnTo>
                <a:lnTo>
                  <a:pt x="296" y="788"/>
                </a:lnTo>
                <a:lnTo>
                  <a:pt x="289" y="790"/>
                </a:lnTo>
                <a:lnTo>
                  <a:pt x="289" y="790"/>
                </a:lnTo>
                <a:lnTo>
                  <a:pt x="276" y="791"/>
                </a:lnTo>
                <a:lnTo>
                  <a:pt x="269" y="791"/>
                </a:lnTo>
                <a:lnTo>
                  <a:pt x="263" y="790"/>
                </a:lnTo>
                <a:lnTo>
                  <a:pt x="257" y="788"/>
                </a:lnTo>
                <a:lnTo>
                  <a:pt x="257" y="788"/>
                </a:lnTo>
                <a:lnTo>
                  <a:pt x="255" y="785"/>
                </a:lnTo>
                <a:lnTo>
                  <a:pt x="253" y="783"/>
                </a:lnTo>
                <a:lnTo>
                  <a:pt x="249" y="778"/>
                </a:lnTo>
                <a:lnTo>
                  <a:pt x="247" y="773"/>
                </a:lnTo>
                <a:lnTo>
                  <a:pt x="247" y="772"/>
                </a:lnTo>
                <a:lnTo>
                  <a:pt x="247" y="772"/>
                </a:lnTo>
                <a:lnTo>
                  <a:pt x="247" y="766"/>
                </a:lnTo>
                <a:lnTo>
                  <a:pt x="247" y="757"/>
                </a:lnTo>
                <a:lnTo>
                  <a:pt x="247" y="757"/>
                </a:lnTo>
                <a:lnTo>
                  <a:pt x="244" y="746"/>
                </a:lnTo>
                <a:lnTo>
                  <a:pt x="242" y="740"/>
                </a:lnTo>
                <a:lnTo>
                  <a:pt x="242" y="737"/>
                </a:lnTo>
                <a:lnTo>
                  <a:pt x="242" y="736"/>
                </a:lnTo>
                <a:lnTo>
                  <a:pt x="242" y="736"/>
                </a:lnTo>
                <a:lnTo>
                  <a:pt x="244" y="731"/>
                </a:lnTo>
                <a:lnTo>
                  <a:pt x="245" y="725"/>
                </a:lnTo>
                <a:lnTo>
                  <a:pt x="245" y="725"/>
                </a:lnTo>
                <a:lnTo>
                  <a:pt x="244" y="694"/>
                </a:lnTo>
                <a:lnTo>
                  <a:pt x="244" y="674"/>
                </a:lnTo>
                <a:lnTo>
                  <a:pt x="244" y="666"/>
                </a:lnTo>
                <a:lnTo>
                  <a:pt x="245" y="661"/>
                </a:lnTo>
                <a:lnTo>
                  <a:pt x="245" y="661"/>
                </a:lnTo>
                <a:lnTo>
                  <a:pt x="246" y="656"/>
                </a:lnTo>
                <a:lnTo>
                  <a:pt x="247" y="649"/>
                </a:lnTo>
                <a:lnTo>
                  <a:pt x="246" y="634"/>
                </a:lnTo>
                <a:lnTo>
                  <a:pt x="244" y="619"/>
                </a:lnTo>
                <a:lnTo>
                  <a:pt x="242" y="612"/>
                </a:lnTo>
                <a:lnTo>
                  <a:pt x="242" y="612"/>
                </a:lnTo>
                <a:lnTo>
                  <a:pt x="242" y="609"/>
                </a:lnTo>
                <a:lnTo>
                  <a:pt x="240" y="601"/>
                </a:lnTo>
                <a:lnTo>
                  <a:pt x="240" y="594"/>
                </a:lnTo>
                <a:lnTo>
                  <a:pt x="240" y="590"/>
                </a:lnTo>
                <a:lnTo>
                  <a:pt x="240" y="590"/>
                </a:lnTo>
                <a:lnTo>
                  <a:pt x="236" y="572"/>
                </a:lnTo>
                <a:lnTo>
                  <a:pt x="233" y="557"/>
                </a:lnTo>
                <a:lnTo>
                  <a:pt x="233" y="557"/>
                </a:lnTo>
                <a:lnTo>
                  <a:pt x="231" y="588"/>
                </a:lnTo>
                <a:lnTo>
                  <a:pt x="231" y="625"/>
                </a:lnTo>
                <a:lnTo>
                  <a:pt x="231" y="625"/>
                </a:lnTo>
                <a:lnTo>
                  <a:pt x="233" y="688"/>
                </a:lnTo>
                <a:lnTo>
                  <a:pt x="233" y="688"/>
                </a:lnTo>
                <a:lnTo>
                  <a:pt x="234" y="697"/>
                </a:lnTo>
                <a:lnTo>
                  <a:pt x="236" y="706"/>
                </a:lnTo>
                <a:lnTo>
                  <a:pt x="238" y="713"/>
                </a:lnTo>
                <a:lnTo>
                  <a:pt x="238" y="718"/>
                </a:lnTo>
                <a:lnTo>
                  <a:pt x="238" y="718"/>
                </a:lnTo>
                <a:lnTo>
                  <a:pt x="234" y="726"/>
                </a:lnTo>
                <a:lnTo>
                  <a:pt x="231" y="730"/>
                </a:lnTo>
                <a:lnTo>
                  <a:pt x="231" y="733"/>
                </a:lnTo>
                <a:lnTo>
                  <a:pt x="231" y="733"/>
                </a:lnTo>
                <a:lnTo>
                  <a:pt x="233" y="736"/>
                </a:lnTo>
                <a:lnTo>
                  <a:pt x="233" y="738"/>
                </a:lnTo>
                <a:lnTo>
                  <a:pt x="231" y="739"/>
                </a:lnTo>
                <a:lnTo>
                  <a:pt x="226" y="739"/>
                </a:lnTo>
                <a:lnTo>
                  <a:pt x="226" y="739"/>
                </a:lnTo>
                <a:lnTo>
                  <a:pt x="225" y="756"/>
                </a:lnTo>
                <a:lnTo>
                  <a:pt x="225" y="767"/>
                </a:lnTo>
                <a:lnTo>
                  <a:pt x="224" y="773"/>
                </a:lnTo>
                <a:lnTo>
                  <a:pt x="224" y="773"/>
                </a:lnTo>
                <a:lnTo>
                  <a:pt x="216" y="775"/>
                </a:lnTo>
                <a:lnTo>
                  <a:pt x="202" y="776"/>
                </a:lnTo>
                <a:lnTo>
                  <a:pt x="202" y="776"/>
                </a:lnTo>
                <a:lnTo>
                  <a:pt x="199" y="776"/>
                </a:lnTo>
                <a:lnTo>
                  <a:pt x="197" y="775"/>
                </a:lnTo>
                <a:lnTo>
                  <a:pt x="191" y="772"/>
                </a:lnTo>
                <a:lnTo>
                  <a:pt x="187" y="767"/>
                </a:lnTo>
                <a:lnTo>
                  <a:pt x="187" y="767"/>
                </a:lnTo>
                <a:lnTo>
                  <a:pt x="181" y="764"/>
                </a:lnTo>
                <a:lnTo>
                  <a:pt x="178" y="760"/>
                </a:lnTo>
                <a:lnTo>
                  <a:pt x="176" y="757"/>
                </a:lnTo>
                <a:lnTo>
                  <a:pt x="175" y="755"/>
                </a:lnTo>
                <a:lnTo>
                  <a:pt x="175" y="755"/>
                </a:lnTo>
                <a:lnTo>
                  <a:pt x="176" y="751"/>
                </a:lnTo>
                <a:lnTo>
                  <a:pt x="178" y="745"/>
                </a:lnTo>
                <a:lnTo>
                  <a:pt x="181" y="737"/>
                </a:lnTo>
                <a:lnTo>
                  <a:pt x="181" y="737"/>
                </a:lnTo>
                <a:lnTo>
                  <a:pt x="181" y="736"/>
                </a:lnTo>
                <a:lnTo>
                  <a:pt x="180" y="734"/>
                </a:lnTo>
                <a:lnTo>
                  <a:pt x="179" y="731"/>
                </a:lnTo>
                <a:lnTo>
                  <a:pt x="179" y="730"/>
                </a:lnTo>
                <a:lnTo>
                  <a:pt x="179" y="730"/>
                </a:lnTo>
                <a:lnTo>
                  <a:pt x="179" y="729"/>
                </a:lnTo>
                <a:lnTo>
                  <a:pt x="178" y="728"/>
                </a:lnTo>
                <a:lnTo>
                  <a:pt x="176" y="726"/>
                </a:lnTo>
                <a:lnTo>
                  <a:pt x="175" y="724"/>
                </a:lnTo>
                <a:lnTo>
                  <a:pt x="175" y="724"/>
                </a:lnTo>
                <a:lnTo>
                  <a:pt x="179" y="664"/>
                </a:lnTo>
                <a:lnTo>
                  <a:pt x="179" y="664"/>
                </a:lnTo>
                <a:lnTo>
                  <a:pt x="179" y="651"/>
                </a:lnTo>
                <a:lnTo>
                  <a:pt x="178" y="633"/>
                </a:lnTo>
                <a:lnTo>
                  <a:pt x="175" y="609"/>
                </a:lnTo>
                <a:lnTo>
                  <a:pt x="175" y="609"/>
                </a:lnTo>
                <a:lnTo>
                  <a:pt x="170" y="579"/>
                </a:lnTo>
                <a:lnTo>
                  <a:pt x="166" y="556"/>
                </a:lnTo>
                <a:lnTo>
                  <a:pt x="165" y="542"/>
                </a:lnTo>
                <a:lnTo>
                  <a:pt x="165" y="542"/>
                </a:lnTo>
                <a:lnTo>
                  <a:pt x="162" y="519"/>
                </a:lnTo>
                <a:lnTo>
                  <a:pt x="157" y="497"/>
                </a:lnTo>
                <a:lnTo>
                  <a:pt x="157" y="497"/>
                </a:lnTo>
                <a:lnTo>
                  <a:pt x="152" y="468"/>
                </a:lnTo>
                <a:lnTo>
                  <a:pt x="149" y="450"/>
                </a:lnTo>
                <a:lnTo>
                  <a:pt x="148" y="436"/>
                </a:lnTo>
                <a:lnTo>
                  <a:pt x="148" y="436"/>
                </a:lnTo>
                <a:lnTo>
                  <a:pt x="151" y="400"/>
                </a:lnTo>
                <a:lnTo>
                  <a:pt x="130" y="394"/>
                </a:lnTo>
                <a:lnTo>
                  <a:pt x="130" y="394"/>
                </a:lnTo>
                <a:lnTo>
                  <a:pt x="143" y="363"/>
                </a:lnTo>
                <a:lnTo>
                  <a:pt x="143" y="363"/>
                </a:lnTo>
                <a:lnTo>
                  <a:pt x="146" y="354"/>
                </a:lnTo>
                <a:lnTo>
                  <a:pt x="148" y="344"/>
                </a:lnTo>
                <a:lnTo>
                  <a:pt x="149" y="323"/>
                </a:lnTo>
                <a:lnTo>
                  <a:pt x="151" y="307"/>
                </a:lnTo>
                <a:lnTo>
                  <a:pt x="151" y="300"/>
                </a:lnTo>
                <a:lnTo>
                  <a:pt x="151" y="300"/>
                </a:lnTo>
                <a:lnTo>
                  <a:pt x="149" y="301"/>
                </a:lnTo>
                <a:lnTo>
                  <a:pt x="144" y="302"/>
                </a:lnTo>
                <a:lnTo>
                  <a:pt x="137" y="303"/>
                </a:lnTo>
                <a:lnTo>
                  <a:pt x="131" y="303"/>
                </a:lnTo>
                <a:lnTo>
                  <a:pt x="126" y="302"/>
                </a:lnTo>
                <a:lnTo>
                  <a:pt x="126" y="302"/>
                </a:lnTo>
                <a:lnTo>
                  <a:pt x="122" y="301"/>
                </a:lnTo>
                <a:lnTo>
                  <a:pt x="120" y="299"/>
                </a:lnTo>
                <a:lnTo>
                  <a:pt x="116" y="294"/>
                </a:lnTo>
                <a:lnTo>
                  <a:pt x="112" y="289"/>
                </a:lnTo>
                <a:lnTo>
                  <a:pt x="111" y="281"/>
                </a:lnTo>
                <a:lnTo>
                  <a:pt x="110" y="273"/>
                </a:lnTo>
                <a:lnTo>
                  <a:pt x="109" y="264"/>
                </a:lnTo>
                <a:lnTo>
                  <a:pt x="109" y="248"/>
                </a:lnTo>
                <a:lnTo>
                  <a:pt x="109" y="248"/>
                </a:lnTo>
                <a:lnTo>
                  <a:pt x="110" y="241"/>
                </a:lnTo>
                <a:lnTo>
                  <a:pt x="110" y="235"/>
                </a:lnTo>
                <a:lnTo>
                  <a:pt x="113" y="222"/>
                </a:lnTo>
                <a:lnTo>
                  <a:pt x="117" y="212"/>
                </a:lnTo>
                <a:lnTo>
                  <a:pt x="120" y="202"/>
                </a:lnTo>
                <a:lnTo>
                  <a:pt x="120" y="202"/>
                </a:lnTo>
                <a:lnTo>
                  <a:pt x="127" y="155"/>
                </a:lnTo>
                <a:lnTo>
                  <a:pt x="127" y="15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ECCE3FEA-C394-45E3-90D4-64A8E6AD372A}"/>
              </a:ext>
            </a:extLst>
          </p:cNvPr>
          <p:cNvSpPr>
            <a:spLocks/>
          </p:cNvSpPr>
          <p:nvPr/>
        </p:nvSpPr>
        <p:spPr bwMode="auto">
          <a:xfrm>
            <a:off x="2756729" y="806386"/>
            <a:ext cx="788988" cy="1604963"/>
          </a:xfrm>
          <a:custGeom>
            <a:avLst/>
            <a:gdLst>
              <a:gd name="T0" fmla="*/ 0 w 497"/>
              <a:gd name="T1" fmla="*/ 95 h 1011"/>
              <a:gd name="T2" fmla="*/ 51 w 497"/>
              <a:gd name="T3" fmla="*/ 103 h 1011"/>
              <a:gd name="T4" fmla="*/ 193 w 497"/>
              <a:gd name="T5" fmla="*/ 115 h 1011"/>
              <a:gd name="T6" fmla="*/ 206 w 497"/>
              <a:gd name="T7" fmla="*/ 187 h 1011"/>
              <a:gd name="T8" fmla="*/ 192 w 497"/>
              <a:gd name="T9" fmla="*/ 208 h 1011"/>
              <a:gd name="T10" fmla="*/ 161 w 497"/>
              <a:gd name="T11" fmla="*/ 221 h 1011"/>
              <a:gd name="T12" fmla="*/ 134 w 497"/>
              <a:gd name="T13" fmla="*/ 248 h 1011"/>
              <a:gd name="T14" fmla="*/ 111 w 497"/>
              <a:gd name="T15" fmla="*/ 309 h 1011"/>
              <a:gd name="T16" fmla="*/ 77 w 497"/>
              <a:gd name="T17" fmla="*/ 299 h 1011"/>
              <a:gd name="T18" fmla="*/ 16 w 497"/>
              <a:gd name="T19" fmla="*/ 430 h 1011"/>
              <a:gd name="T20" fmla="*/ 35 w 497"/>
              <a:gd name="T21" fmla="*/ 464 h 1011"/>
              <a:gd name="T22" fmla="*/ 141 w 497"/>
              <a:gd name="T23" fmla="*/ 562 h 1011"/>
              <a:gd name="T24" fmla="*/ 172 w 497"/>
              <a:gd name="T25" fmla="*/ 662 h 1011"/>
              <a:gd name="T26" fmla="*/ 183 w 497"/>
              <a:gd name="T27" fmla="*/ 694 h 1011"/>
              <a:gd name="T28" fmla="*/ 175 w 497"/>
              <a:gd name="T29" fmla="*/ 738 h 1011"/>
              <a:gd name="T30" fmla="*/ 130 w 497"/>
              <a:gd name="T31" fmla="*/ 801 h 1011"/>
              <a:gd name="T32" fmla="*/ 118 w 497"/>
              <a:gd name="T33" fmla="*/ 856 h 1011"/>
              <a:gd name="T34" fmla="*/ 111 w 497"/>
              <a:gd name="T35" fmla="*/ 864 h 1011"/>
              <a:gd name="T36" fmla="*/ 95 w 497"/>
              <a:gd name="T37" fmla="*/ 892 h 1011"/>
              <a:gd name="T38" fmla="*/ 88 w 497"/>
              <a:gd name="T39" fmla="*/ 908 h 1011"/>
              <a:gd name="T40" fmla="*/ 97 w 497"/>
              <a:gd name="T41" fmla="*/ 977 h 1011"/>
              <a:gd name="T42" fmla="*/ 141 w 497"/>
              <a:gd name="T43" fmla="*/ 997 h 1011"/>
              <a:gd name="T44" fmla="*/ 150 w 497"/>
              <a:gd name="T45" fmla="*/ 976 h 1011"/>
              <a:gd name="T46" fmla="*/ 150 w 497"/>
              <a:gd name="T47" fmla="*/ 931 h 1011"/>
              <a:gd name="T48" fmla="*/ 158 w 497"/>
              <a:gd name="T49" fmla="*/ 896 h 1011"/>
              <a:gd name="T50" fmla="*/ 166 w 497"/>
              <a:gd name="T51" fmla="*/ 889 h 1011"/>
              <a:gd name="T52" fmla="*/ 206 w 497"/>
              <a:gd name="T53" fmla="*/ 809 h 1011"/>
              <a:gd name="T54" fmla="*/ 227 w 497"/>
              <a:gd name="T55" fmla="*/ 841 h 1011"/>
              <a:gd name="T56" fmla="*/ 221 w 497"/>
              <a:gd name="T57" fmla="*/ 959 h 1011"/>
              <a:gd name="T58" fmla="*/ 225 w 497"/>
              <a:gd name="T59" fmla="*/ 985 h 1011"/>
              <a:gd name="T60" fmla="*/ 230 w 497"/>
              <a:gd name="T61" fmla="*/ 1010 h 1011"/>
              <a:gd name="T62" fmla="*/ 290 w 497"/>
              <a:gd name="T63" fmla="*/ 1010 h 1011"/>
              <a:gd name="T64" fmla="*/ 336 w 497"/>
              <a:gd name="T65" fmla="*/ 1006 h 1011"/>
              <a:gd name="T66" fmla="*/ 346 w 497"/>
              <a:gd name="T67" fmla="*/ 996 h 1011"/>
              <a:gd name="T68" fmla="*/ 324 w 497"/>
              <a:gd name="T69" fmla="*/ 967 h 1011"/>
              <a:gd name="T70" fmla="*/ 294 w 497"/>
              <a:gd name="T71" fmla="*/ 947 h 1011"/>
              <a:gd name="T72" fmla="*/ 296 w 497"/>
              <a:gd name="T73" fmla="*/ 908 h 1011"/>
              <a:gd name="T74" fmla="*/ 308 w 497"/>
              <a:gd name="T75" fmla="*/ 726 h 1011"/>
              <a:gd name="T76" fmla="*/ 314 w 497"/>
              <a:gd name="T77" fmla="*/ 671 h 1011"/>
              <a:gd name="T78" fmla="*/ 328 w 497"/>
              <a:gd name="T79" fmla="*/ 648 h 1011"/>
              <a:gd name="T80" fmla="*/ 342 w 497"/>
              <a:gd name="T81" fmla="*/ 634 h 1011"/>
              <a:gd name="T82" fmla="*/ 343 w 497"/>
              <a:gd name="T83" fmla="*/ 611 h 1011"/>
              <a:gd name="T84" fmla="*/ 339 w 497"/>
              <a:gd name="T85" fmla="*/ 582 h 1011"/>
              <a:gd name="T86" fmla="*/ 342 w 497"/>
              <a:gd name="T87" fmla="*/ 556 h 1011"/>
              <a:gd name="T88" fmla="*/ 327 w 497"/>
              <a:gd name="T89" fmla="*/ 406 h 1011"/>
              <a:gd name="T90" fmla="*/ 324 w 497"/>
              <a:gd name="T91" fmla="*/ 345 h 1011"/>
              <a:gd name="T92" fmla="*/ 317 w 497"/>
              <a:gd name="T93" fmla="*/ 290 h 1011"/>
              <a:gd name="T94" fmla="*/ 284 w 497"/>
              <a:gd name="T95" fmla="*/ 245 h 1011"/>
              <a:gd name="T96" fmla="*/ 287 w 497"/>
              <a:gd name="T97" fmla="*/ 216 h 1011"/>
              <a:gd name="T98" fmla="*/ 301 w 497"/>
              <a:gd name="T99" fmla="*/ 191 h 1011"/>
              <a:gd name="T100" fmla="*/ 304 w 497"/>
              <a:gd name="T101" fmla="*/ 167 h 1011"/>
              <a:gd name="T102" fmla="*/ 299 w 497"/>
              <a:gd name="T103" fmla="*/ 130 h 1011"/>
              <a:gd name="T104" fmla="*/ 429 w 497"/>
              <a:gd name="T105" fmla="*/ 130 h 1011"/>
              <a:gd name="T106" fmla="*/ 497 w 497"/>
              <a:gd name="T107" fmla="*/ 142 h 1011"/>
              <a:gd name="T108" fmla="*/ 414 w 497"/>
              <a:gd name="T109" fmla="*/ 67 h 1011"/>
              <a:gd name="T110" fmla="*/ 331 w 497"/>
              <a:gd name="T111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7" h="1011">
                <a:moveTo>
                  <a:pt x="331" y="0"/>
                </a:moveTo>
                <a:lnTo>
                  <a:pt x="166" y="0"/>
                </a:lnTo>
                <a:lnTo>
                  <a:pt x="111" y="25"/>
                </a:lnTo>
                <a:lnTo>
                  <a:pt x="0" y="95"/>
                </a:lnTo>
                <a:lnTo>
                  <a:pt x="0" y="95"/>
                </a:lnTo>
                <a:lnTo>
                  <a:pt x="6" y="95"/>
                </a:lnTo>
                <a:lnTo>
                  <a:pt x="20" y="95"/>
                </a:lnTo>
                <a:lnTo>
                  <a:pt x="37" y="98"/>
                </a:lnTo>
                <a:lnTo>
                  <a:pt x="45" y="100"/>
                </a:lnTo>
                <a:lnTo>
                  <a:pt x="51" y="103"/>
                </a:lnTo>
                <a:lnTo>
                  <a:pt x="51" y="103"/>
                </a:lnTo>
                <a:lnTo>
                  <a:pt x="68" y="115"/>
                </a:lnTo>
                <a:lnTo>
                  <a:pt x="166" y="119"/>
                </a:lnTo>
                <a:lnTo>
                  <a:pt x="193" y="115"/>
                </a:lnTo>
                <a:lnTo>
                  <a:pt x="193" y="115"/>
                </a:lnTo>
                <a:lnTo>
                  <a:pt x="198" y="167"/>
                </a:lnTo>
                <a:lnTo>
                  <a:pt x="198" y="167"/>
                </a:lnTo>
                <a:lnTo>
                  <a:pt x="199" y="175"/>
                </a:lnTo>
                <a:lnTo>
                  <a:pt x="201" y="181"/>
                </a:lnTo>
                <a:lnTo>
                  <a:pt x="206" y="187"/>
                </a:lnTo>
                <a:lnTo>
                  <a:pt x="206" y="187"/>
                </a:lnTo>
                <a:lnTo>
                  <a:pt x="204" y="191"/>
                </a:lnTo>
                <a:lnTo>
                  <a:pt x="201" y="198"/>
                </a:lnTo>
                <a:lnTo>
                  <a:pt x="201" y="198"/>
                </a:lnTo>
                <a:lnTo>
                  <a:pt x="192" y="208"/>
                </a:lnTo>
                <a:lnTo>
                  <a:pt x="186" y="214"/>
                </a:lnTo>
                <a:lnTo>
                  <a:pt x="186" y="214"/>
                </a:lnTo>
                <a:lnTo>
                  <a:pt x="183" y="214"/>
                </a:lnTo>
                <a:lnTo>
                  <a:pt x="173" y="216"/>
                </a:lnTo>
                <a:lnTo>
                  <a:pt x="161" y="221"/>
                </a:lnTo>
                <a:lnTo>
                  <a:pt x="153" y="224"/>
                </a:lnTo>
                <a:lnTo>
                  <a:pt x="146" y="230"/>
                </a:lnTo>
                <a:lnTo>
                  <a:pt x="146" y="230"/>
                </a:lnTo>
                <a:lnTo>
                  <a:pt x="140" y="237"/>
                </a:lnTo>
                <a:lnTo>
                  <a:pt x="134" y="248"/>
                </a:lnTo>
                <a:lnTo>
                  <a:pt x="129" y="260"/>
                </a:lnTo>
                <a:lnTo>
                  <a:pt x="124" y="273"/>
                </a:lnTo>
                <a:lnTo>
                  <a:pt x="117" y="296"/>
                </a:lnTo>
                <a:lnTo>
                  <a:pt x="114" y="305"/>
                </a:lnTo>
                <a:lnTo>
                  <a:pt x="111" y="309"/>
                </a:lnTo>
                <a:lnTo>
                  <a:pt x="111" y="309"/>
                </a:lnTo>
                <a:lnTo>
                  <a:pt x="106" y="311"/>
                </a:lnTo>
                <a:lnTo>
                  <a:pt x="101" y="309"/>
                </a:lnTo>
                <a:lnTo>
                  <a:pt x="89" y="305"/>
                </a:lnTo>
                <a:lnTo>
                  <a:pt x="77" y="299"/>
                </a:lnTo>
                <a:lnTo>
                  <a:pt x="72" y="297"/>
                </a:lnTo>
                <a:lnTo>
                  <a:pt x="71" y="297"/>
                </a:lnTo>
                <a:lnTo>
                  <a:pt x="71" y="297"/>
                </a:lnTo>
                <a:lnTo>
                  <a:pt x="37" y="377"/>
                </a:lnTo>
                <a:lnTo>
                  <a:pt x="16" y="430"/>
                </a:lnTo>
                <a:lnTo>
                  <a:pt x="9" y="449"/>
                </a:lnTo>
                <a:lnTo>
                  <a:pt x="8" y="457"/>
                </a:lnTo>
                <a:lnTo>
                  <a:pt x="8" y="457"/>
                </a:lnTo>
                <a:lnTo>
                  <a:pt x="17" y="460"/>
                </a:lnTo>
                <a:lnTo>
                  <a:pt x="35" y="464"/>
                </a:lnTo>
                <a:lnTo>
                  <a:pt x="60" y="472"/>
                </a:lnTo>
                <a:lnTo>
                  <a:pt x="126" y="504"/>
                </a:lnTo>
                <a:lnTo>
                  <a:pt x="126" y="504"/>
                </a:lnTo>
                <a:lnTo>
                  <a:pt x="134" y="535"/>
                </a:lnTo>
                <a:lnTo>
                  <a:pt x="141" y="562"/>
                </a:lnTo>
                <a:lnTo>
                  <a:pt x="150" y="591"/>
                </a:lnTo>
                <a:lnTo>
                  <a:pt x="150" y="591"/>
                </a:lnTo>
                <a:lnTo>
                  <a:pt x="158" y="616"/>
                </a:lnTo>
                <a:lnTo>
                  <a:pt x="166" y="642"/>
                </a:lnTo>
                <a:lnTo>
                  <a:pt x="172" y="662"/>
                </a:lnTo>
                <a:lnTo>
                  <a:pt x="175" y="671"/>
                </a:lnTo>
                <a:lnTo>
                  <a:pt x="178" y="677"/>
                </a:lnTo>
                <a:lnTo>
                  <a:pt x="178" y="677"/>
                </a:lnTo>
                <a:lnTo>
                  <a:pt x="181" y="685"/>
                </a:lnTo>
                <a:lnTo>
                  <a:pt x="183" y="694"/>
                </a:lnTo>
                <a:lnTo>
                  <a:pt x="183" y="711"/>
                </a:lnTo>
                <a:lnTo>
                  <a:pt x="183" y="728"/>
                </a:lnTo>
                <a:lnTo>
                  <a:pt x="181" y="734"/>
                </a:lnTo>
                <a:lnTo>
                  <a:pt x="181" y="734"/>
                </a:lnTo>
                <a:lnTo>
                  <a:pt x="175" y="738"/>
                </a:lnTo>
                <a:lnTo>
                  <a:pt x="160" y="754"/>
                </a:lnTo>
                <a:lnTo>
                  <a:pt x="152" y="764"/>
                </a:lnTo>
                <a:lnTo>
                  <a:pt x="143" y="775"/>
                </a:lnTo>
                <a:lnTo>
                  <a:pt x="135" y="787"/>
                </a:lnTo>
                <a:lnTo>
                  <a:pt x="130" y="801"/>
                </a:lnTo>
                <a:lnTo>
                  <a:pt x="130" y="801"/>
                </a:lnTo>
                <a:lnTo>
                  <a:pt x="124" y="824"/>
                </a:lnTo>
                <a:lnTo>
                  <a:pt x="120" y="843"/>
                </a:lnTo>
                <a:lnTo>
                  <a:pt x="120" y="853"/>
                </a:lnTo>
                <a:lnTo>
                  <a:pt x="118" y="856"/>
                </a:lnTo>
                <a:lnTo>
                  <a:pt x="118" y="856"/>
                </a:lnTo>
                <a:lnTo>
                  <a:pt x="117" y="856"/>
                </a:lnTo>
                <a:lnTo>
                  <a:pt x="115" y="859"/>
                </a:lnTo>
                <a:lnTo>
                  <a:pt x="114" y="861"/>
                </a:lnTo>
                <a:lnTo>
                  <a:pt x="111" y="864"/>
                </a:lnTo>
                <a:lnTo>
                  <a:pt x="111" y="864"/>
                </a:lnTo>
                <a:lnTo>
                  <a:pt x="106" y="870"/>
                </a:lnTo>
                <a:lnTo>
                  <a:pt x="101" y="879"/>
                </a:lnTo>
                <a:lnTo>
                  <a:pt x="95" y="892"/>
                </a:lnTo>
                <a:lnTo>
                  <a:pt x="95" y="892"/>
                </a:lnTo>
                <a:lnTo>
                  <a:pt x="94" y="892"/>
                </a:lnTo>
                <a:lnTo>
                  <a:pt x="92" y="895"/>
                </a:lnTo>
                <a:lnTo>
                  <a:pt x="89" y="899"/>
                </a:lnTo>
                <a:lnTo>
                  <a:pt x="88" y="908"/>
                </a:lnTo>
                <a:lnTo>
                  <a:pt x="88" y="908"/>
                </a:lnTo>
                <a:lnTo>
                  <a:pt x="86" y="924"/>
                </a:lnTo>
                <a:lnTo>
                  <a:pt x="88" y="947"/>
                </a:lnTo>
                <a:lnTo>
                  <a:pt x="89" y="957"/>
                </a:lnTo>
                <a:lnTo>
                  <a:pt x="92" y="968"/>
                </a:lnTo>
                <a:lnTo>
                  <a:pt x="97" y="977"/>
                </a:lnTo>
                <a:lnTo>
                  <a:pt x="103" y="983"/>
                </a:lnTo>
                <a:lnTo>
                  <a:pt x="103" y="983"/>
                </a:lnTo>
                <a:lnTo>
                  <a:pt x="117" y="991"/>
                </a:lnTo>
                <a:lnTo>
                  <a:pt x="130" y="996"/>
                </a:lnTo>
                <a:lnTo>
                  <a:pt x="141" y="997"/>
                </a:lnTo>
                <a:lnTo>
                  <a:pt x="144" y="997"/>
                </a:lnTo>
                <a:lnTo>
                  <a:pt x="146" y="996"/>
                </a:lnTo>
                <a:lnTo>
                  <a:pt x="146" y="996"/>
                </a:lnTo>
                <a:lnTo>
                  <a:pt x="147" y="987"/>
                </a:lnTo>
                <a:lnTo>
                  <a:pt x="150" y="976"/>
                </a:lnTo>
                <a:lnTo>
                  <a:pt x="150" y="976"/>
                </a:lnTo>
                <a:lnTo>
                  <a:pt x="152" y="953"/>
                </a:lnTo>
                <a:lnTo>
                  <a:pt x="150" y="941"/>
                </a:lnTo>
                <a:lnTo>
                  <a:pt x="150" y="931"/>
                </a:lnTo>
                <a:lnTo>
                  <a:pt x="150" y="931"/>
                </a:lnTo>
                <a:lnTo>
                  <a:pt x="149" y="924"/>
                </a:lnTo>
                <a:lnTo>
                  <a:pt x="152" y="911"/>
                </a:lnTo>
                <a:lnTo>
                  <a:pt x="155" y="901"/>
                </a:lnTo>
                <a:lnTo>
                  <a:pt x="157" y="898"/>
                </a:lnTo>
                <a:lnTo>
                  <a:pt x="158" y="896"/>
                </a:lnTo>
                <a:lnTo>
                  <a:pt x="158" y="896"/>
                </a:lnTo>
                <a:lnTo>
                  <a:pt x="164" y="893"/>
                </a:lnTo>
                <a:lnTo>
                  <a:pt x="166" y="892"/>
                </a:lnTo>
                <a:lnTo>
                  <a:pt x="166" y="889"/>
                </a:lnTo>
                <a:lnTo>
                  <a:pt x="166" y="889"/>
                </a:lnTo>
                <a:lnTo>
                  <a:pt x="166" y="869"/>
                </a:lnTo>
                <a:lnTo>
                  <a:pt x="166" y="869"/>
                </a:lnTo>
                <a:lnTo>
                  <a:pt x="183" y="843"/>
                </a:lnTo>
                <a:lnTo>
                  <a:pt x="206" y="809"/>
                </a:lnTo>
                <a:lnTo>
                  <a:pt x="206" y="809"/>
                </a:lnTo>
                <a:lnTo>
                  <a:pt x="212" y="803"/>
                </a:lnTo>
                <a:lnTo>
                  <a:pt x="219" y="797"/>
                </a:lnTo>
                <a:lnTo>
                  <a:pt x="229" y="794"/>
                </a:lnTo>
                <a:lnTo>
                  <a:pt x="229" y="794"/>
                </a:lnTo>
                <a:lnTo>
                  <a:pt x="227" y="841"/>
                </a:lnTo>
                <a:lnTo>
                  <a:pt x="225" y="904"/>
                </a:lnTo>
                <a:lnTo>
                  <a:pt x="225" y="904"/>
                </a:lnTo>
                <a:lnTo>
                  <a:pt x="222" y="938"/>
                </a:lnTo>
                <a:lnTo>
                  <a:pt x="221" y="959"/>
                </a:lnTo>
                <a:lnTo>
                  <a:pt x="221" y="959"/>
                </a:lnTo>
                <a:lnTo>
                  <a:pt x="221" y="961"/>
                </a:lnTo>
                <a:lnTo>
                  <a:pt x="222" y="964"/>
                </a:lnTo>
                <a:lnTo>
                  <a:pt x="225" y="967"/>
                </a:lnTo>
                <a:lnTo>
                  <a:pt x="225" y="967"/>
                </a:lnTo>
                <a:lnTo>
                  <a:pt x="225" y="985"/>
                </a:lnTo>
                <a:lnTo>
                  <a:pt x="227" y="999"/>
                </a:lnTo>
                <a:lnTo>
                  <a:pt x="227" y="1003"/>
                </a:lnTo>
                <a:lnTo>
                  <a:pt x="229" y="1006"/>
                </a:lnTo>
                <a:lnTo>
                  <a:pt x="229" y="1006"/>
                </a:lnTo>
                <a:lnTo>
                  <a:pt x="230" y="1010"/>
                </a:lnTo>
                <a:lnTo>
                  <a:pt x="232" y="1011"/>
                </a:lnTo>
                <a:lnTo>
                  <a:pt x="253" y="1011"/>
                </a:lnTo>
                <a:lnTo>
                  <a:pt x="253" y="1011"/>
                </a:lnTo>
                <a:lnTo>
                  <a:pt x="271" y="1011"/>
                </a:lnTo>
                <a:lnTo>
                  <a:pt x="290" y="1010"/>
                </a:lnTo>
                <a:lnTo>
                  <a:pt x="305" y="1006"/>
                </a:lnTo>
                <a:lnTo>
                  <a:pt x="316" y="1006"/>
                </a:lnTo>
                <a:lnTo>
                  <a:pt x="316" y="1006"/>
                </a:lnTo>
                <a:lnTo>
                  <a:pt x="325" y="1008"/>
                </a:lnTo>
                <a:lnTo>
                  <a:pt x="336" y="1006"/>
                </a:lnTo>
                <a:lnTo>
                  <a:pt x="339" y="1005"/>
                </a:lnTo>
                <a:lnTo>
                  <a:pt x="343" y="1003"/>
                </a:lnTo>
                <a:lnTo>
                  <a:pt x="345" y="1000"/>
                </a:lnTo>
                <a:lnTo>
                  <a:pt x="346" y="996"/>
                </a:lnTo>
                <a:lnTo>
                  <a:pt x="346" y="996"/>
                </a:lnTo>
                <a:lnTo>
                  <a:pt x="346" y="987"/>
                </a:lnTo>
                <a:lnTo>
                  <a:pt x="345" y="982"/>
                </a:lnTo>
                <a:lnTo>
                  <a:pt x="342" y="980"/>
                </a:lnTo>
                <a:lnTo>
                  <a:pt x="334" y="974"/>
                </a:lnTo>
                <a:lnTo>
                  <a:pt x="324" y="967"/>
                </a:lnTo>
                <a:lnTo>
                  <a:pt x="324" y="967"/>
                </a:lnTo>
                <a:lnTo>
                  <a:pt x="291" y="947"/>
                </a:lnTo>
                <a:lnTo>
                  <a:pt x="291" y="947"/>
                </a:lnTo>
                <a:lnTo>
                  <a:pt x="293" y="948"/>
                </a:lnTo>
                <a:lnTo>
                  <a:pt x="294" y="947"/>
                </a:lnTo>
                <a:lnTo>
                  <a:pt x="296" y="945"/>
                </a:lnTo>
                <a:lnTo>
                  <a:pt x="296" y="939"/>
                </a:lnTo>
                <a:lnTo>
                  <a:pt x="296" y="939"/>
                </a:lnTo>
                <a:lnTo>
                  <a:pt x="294" y="927"/>
                </a:lnTo>
                <a:lnTo>
                  <a:pt x="296" y="908"/>
                </a:lnTo>
                <a:lnTo>
                  <a:pt x="296" y="879"/>
                </a:lnTo>
                <a:lnTo>
                  <a:pt x="296" y="879"/>
                </a:lnTo>
                <a:lnTo>
                  <a:pt x="301" y="807"/>
                </a:lnTo>
                <a:lnTo>
                  <a:pt x="308" y="726"/>
                </a:lnTo>
                <a:lnTo>
                  <a:pt x="308" y="726"/>
                </a:lnTo>
                <a:lnTo>
                  <a:pt x="313" y="695"/>
                </a:lnTo>
                <a:lnTo>
                  <a:pt x="316" y="683"/>
                </a:lnTo>
                <a:lnTo>
                  <a:pt x="316" y="677"/>
                </a:lnTo>
                <a:lnTo>
                  <a:pt x="316" y="677"/>
                </a:lnTo>
                <a:lnTo>
                  <a:pt x="314" y="671"/>
                </a:lnTo>
                <a:lnTo>
                  <a:pt x="313" y="657"/>
                </a:lnTo>
                <a:lnTo>
                  <a:pt x="311" y="639"/>
                </a:lnTo>
                <a:lnTo>
                  <a:pt x="311" y="639"/>
                </a:lnTo>
                <a:lnTo>
                  <a:pt x="320" y="645"/>
                </a:lnTo>
                <a:lnTo>
                  <a:pt x="328" y="648"/>
                </a:lnTo>
                <a:lnTo>
                  <a:pt x="333" y="648"/>
                </a:lnTo>
                <a:lnTo>
                  <a:pt x="336" y="646"/>
                </a:lnTo>
                <a:lnTo>
                  <a:pt x="336" y="646"/>
                </a:lnTo>
                <a:lnTo>
                  <a:pt x="339" y="640"/>
                </a:lnTo>
                <a:lnTo>
                  <a:pt x="342" y="634"/>
                </a:lnTo>
                <a:lnTo>
                  <a:pt x="343" y="627"/>
                </a:lnTo>
                <a:lnTo>
                  <a:pt x="343" y="627"/>
                </a:lnTo>
                <a:lnTo>
                  <a:pt x="342" y="619"/>
                </a:lnTo>
                <a:lnTo>
                  <a:pt x="342" y="614"/>
                </a:lnTo>
                <a:lnTo>
                  <a:pt x="343" y="611"/>
                </a:lnTo>
                <a:lnTo>
                  <a:pt x="343" y="611"/>
                </a:lnTo>
                <a:lnTo>
                  <a:pt x="343" y="605"/>
                </a:lnTo>
                <a:lnTo>
                  <a:pt x="342" y="594"/>
                </a:lnTo>
                <a:lnTo>
                  <a:pt x="339" y="582"/>
                </a:lnTo>
                <a:lnTo>
                  <a:pt x="339" y="582"/>
                </a:lnTo>
                <a:lnTo>
                  <a:pt x="342" y="581"/>
                </a:lnTo>
                <a:lnTo>
                  <a:pt x="346" y="574"/>
                </a:lnTo>
                <a:lnTo>
                  <a:pt x="346" y="574"/>
                </a:lnTo>
                <a:lnTo>
                  <a:pt x="345" y="568"/>
                </a:lnTo>
                <a:lnTo>
                  <a:pt x="342" y="556"/>
                </a:lnTo>
                <a:lnTo>
                  <a:pt x="336" y="539"/>
                </a:lnTo>
                <a:lnTo>
                  <a:pt x="336" y="539"/>
                </a:lnTo>
                <a:lnTo>
                  <a:pt x="327" y="420"/>
                </a:lnTo>
                <a:lnTo>
                  <a:pt x="327" y="420"/>
                </a:lnTo>
                <a:lnTo>
                  <a:pt x="327" y="406"/>
                </a:lnTo>
                <a:lnTo>
                  <a:pt x="324" y="389"/>
                </a:lnTo>
                <a:lnTo>
                  <a:pt x="324" y="389"/>
                </a:lnTo>
                <a:lnTo>
                  <a:pt x="322" y="377"/>
                </a:lnTo>
                <a:lnTo>
                  <a:pt x="322" y="363"/>
                </a:lnTo>
                <a:lnTo>
                  <a:pt x="324" y="345"/>
                </a:lnTo>
                <a:lnTo>
                  <a:pt x="324" y="345"/>
                </a:lnTo>
                <a:lnTo>
                  <a:pt x="322" y="322"/>
                </a:lnTo>
                <a:lnTo>
                  <a:pt x="319" y="293"/>
                </a:lnTo>
                <a:lnTo>
                  <a:pt x="319" y="293"/>
                </a:lnTo>
                <a:lnTo>
                  <a:pt x="317" y="290"/>
                </a:lnTo>
                <a:lnTo>
                  <a:pt x="313" y="285"/>
                </a:lnTo>
                <a:lnTo>
                  <a:pt x="308" y="277"/>
                </a:lnTo>
                <a:lnTo>
                  <a:pt x="308" y="277"/>
                </a:lnTo>
                <a:lnTo>
                  <a:pt x="296" y="262"/>
                </a:lnTo>
                <a:lnTo>
                  <a:pt x="284" y="245"/>
                </a:lnTo>
                <a:lnTo>
                  <a:pt x="284" y="245"/>
                </a:lnTo>
                <a:lnTo>
                  <a:pt x="284" y="225"/>
                </a:lnTo>
                <a:lnTo>
                  <a:pt x="276" y="218"/>
                </a:lnTo>
                <a:lnTo>
                  <a:pt x="276" y="218"/>
                </a:lnTo>
                <a:lnTo>
                  <a:pt x="287" y="216"/>
                </a:lnTo>
                <a:lnTo>
                  <a:pt x="296" y="211"/>
                </a:lnTo>
                <a:lnTo>
                  <a:pt x="299" y="210"/>
                </a:lnTo>
                <a:lnTo>
                  <a:pt x="299" y="207"/>
                </a:lnTo>
                <a:lnTo>
                  <a:pt x="299" y="207"/>
                </a:lnTo>
                <a:lnTo>
                  <a:pt x="301" y="191"/>
                </a:lnTo>
                <a:lnTo>
                  <a:pt x="299" y="182"/>
                </a:lnTo>
                <a:lnTo>
                  <a:pt x="299" y="182"/>
                </a:lnTo>
                <a:lnTo>
                  <a:pt x="302" y="173"/>
                </a:lnTo>
                <a:lnTo>
                  <a:pt x="304" y="167"/>
                </a:lnTo>
                <a:lnTo>
                  <a:pt x="304" y="167"/>
                </a:lnTo>
                <a:lnTo>
                  <a:pt x="304" y="161"/>
                </a:lnTo>
                <a:lnTo>
                  <a:pt x="304" y="155"/>
                </a:lnTo>
                <a:lnTo>
                  <a:pt x="304" y="155"/>
                </a:lnTo>
                <a:lnTo>
                  <a:pt x="301" y="142"/>
                </a:lnTo>
                <a:lnTo>
                  <a:pt x="299" y="130"/>
                </a:lnTo>
                <a:lnTo>
                  <a:pt x="371" y="135"/>
                </a:lnTo>
                <a:lnTo>
                  <a:pt x="371" y="135"/>
                </a:lnTo>
                <a:lnTo>
                  <a:pt x="388" y="132"/>
                </a:lnTo>
                <a:lnTo>
                  <a:pt x="406" y="130"/>
                </a:lnTo>
                <a:lnTo>
                  <a:pt x="429" y="130"/>
                </a:lnTo>
                <a:lnTo>
                  <a:pt x="429" y="130"/>
                </a:lnTo>
                <a:lnTo>
                  <a:pt x="454" y="133"/>
                </a:lnTo>
                <a:lnTo>
                  <a:pt x="475" y="138"/>
                </a:lnTo>
                <a:lnTo>
                  <a:pt x="497" y="142"/>
                </a:lnTo>
                <a:lnTo>
                  <a:pt x="497" y="142"/>
                </a:lnTo>
                <a:lnTo>
                  <a:pt x="469" y="115"/>
                </a:lnTo>
                <a:lnTo>
                  <a:pt x="441" y="89"/>
                </a:lnTo>
                <a:lnTo>
                  <a:pt x="428" y="78"/>
                </a:lnTo>
                <a:lnTo>
                  <a:pt x="414" y="67"/>
                </a:lnTo>
                <a:lnTo>
                  <a:pt x="414" y="67"/>
                </a:lnTo>
                <a:lnTo>
                  <a:pt x="386" y="46"/>
                </a:lnTo>
                <a:lnTo>
                  <a:pt x="360" y="25"/>
                </a:lnTo>
                <a:lnTo>
                  <a:pt x="340" y="8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7AC08068-8F9D-46E1-B80D-741A1682B779}"/>
              </a:ext>
            </a:extLst>
          </p:cNvPr>
          <p:cNvSpPr>
            <a:spLocks noEditPoints="1"/>
          </p:cNvSpPr>
          <p:nvPr/>
        </p:nvSpPr>
        <p:spPr bwMode="auto">
          <a:xfrm>
            <a:off x="6316538" y="1051914"/>
            <a:ext cx="1132878" cy="1322220"/>
          </a:xfrm>
          <a:custGeom>
            <a:avLst/>
            <a:gdLst>
              <a:gd name="T0" fmla="*/ 456 w 1430"/>
              <a:gd name="T1" fmla="*/ 672 h 1669"/>
              <a:gd name="T2" fmla="*/ 381 w 1430"/>
              <a:gd name="T3" fmla="*/ 840 h 1669"/>
              <a:gd name="T4" fmla="*/ 335 w 1430"/>
              <a:gd name="T5" fmla="*/ 927 h 1669"/>
              <a:gd name="T6" fmla="*/ 194 w 1430"/>
              <a:gd name="T7" fmla="*/ 938 h 1669"/>
              <a:gd name="T8" fmla="*/ 9 w 1430"/>
              <a:gd name="T9" fmla="*/ 936 h 1669"/>
              <a:gd name="T10" fmla="*/ 1 w 1430"/>
              <a:gd name="T11" fmla="*/ 963 h 1669"/>
              <a:gd name="T12" fmla="*/ 130 w 1430"/>
              <a:gd name="T13" fmla="*/ 1054 h 1669"/>
              <a:gd name="T14" fmla="*/ 90 w 1430"/>
              <a:gd name="T15" fmla="*/ 1385 h 1669"/>
              <a:gd name="T16" fmla="*/ 111 w 1430"/>
              <a:gd name="T17" fmla="*/ 1416 h 1669"/>
              <a:gd name="T18" fmla="*/ 45 w 1430"/>
              <a:gd name="T19" fmla="*/ 1519 h 1669"/>
              <a:gd name="T20" fmla="*/ 223 w 1430"/>
              <a:gd name="T21" fmla="*/ 1537 h 1669"/>
              <a:gd name="T22" fmla="*/ 304 w 1430"/>
              <a:gd name="T23" fmla="*/ 1584 h 1669"/>
              <a:gd name="T24" fmla="*/ 208 w 1430"/>
              <a:gd name="T25" fmla="*/ 1579 h 1669"/>
              <a:gd name="T26" fmla="*/ 208 w 1430"/>
              <a:gd name="T27" fmla="*/ 1605 h 1669"/>
              <a:gd name="T28" fmla="*/ 221 w 1430"/>
              <a:gd name="T29" fmla="*/ 1640 h 1669"/>
              <a:gd name="T30" fmla="*/ 263 w 1430"/>
              <a:gd name="T31" fmla="*/ 1661 h 1669"/>
              <a:gd name="T32" fmla="*/ 462 w 1430"/>
              <a:gd name="T33" fmla="*/ 1669 h 1669"/>
              <a:gd name="T34" fmla="*/ 498 w 1430"/>
              <a:gd name="T35" fmla="*/ 1660 h 1669"/>
              <a:gd name="T36" fmla="*/ 491 w 1430"/>
              <a:gd name="T37" fmla="*/ 1285 h 1669"/>
              <a:gd name="T38" fmla="*/ 510 w 1430"/>
              <a:gd name="T39" fmla="*/ 1347 h 1669"/>
              <a:gd name="T40" fmla="*/ 559 w 1430"/>
              <a:gd name="T41" fmla="*/ 1358 h 1669"/>
              <a:gd name="T42" fmla="*/ 543 w 1430"/>
              <a:gd name="T43" fmla="*/ 1398 h 1669"/>
              <a:gd name="T44" fmla="*/ 568 w 1430"/>
              <a:gd name="T45" fmla="*/ 1412 h 1669"/>
              <a:gd name="T46" fmla="*/ 537 w 1430"/>
              <a:gd name="T47" fmla="*/ 1605 h 1669"/>
              <a:gd name="T48" fmla="*/ 770 w 1430"/>
              <a:gd name="T49" fmla="*/ 1609 h 1669"/>
              <a:gd name="T50" fmla="*/ 984 w 1430"/>
              <a:gd name="T51" fmla="*/ 1579 h 1669"/>
              <a:gd name="T52" fmla="*/ 962 w 1430"/>
              <a:gd name="T53" fmla="*/ 1516 h 1669"/>
              <a:gd name="T54" fmla="*/ 939 w 1430"/>
              <a:gd name="T55" fmla="*/ 1409 h 1669"/>
              <a:gd name="T56" fmla="*/ 1144 w 1430"/>
              <a:gd name="T57" fmla="*/ 1300 h 1669"/>
              <a:gd name="T58" fmla="*/ 1191 w 1430"/>
              <a:gd name="T59" fmla="*/ 1238 h 1669"/>
              <a:gd name="T60" fmla="*/ 1279 w 1430"/>
              <a:gd name="T61" fmla="*/ 944 h 1669"/>
              <a:gd name="T62" fmla="*/ 1331 w 1430"/>
              <a:gd name="T63" fmla="*/ 863 h 1669"/>
              <a:gd name="T64" fmla="*/ 1429 w 1430"/>
              <a:gd name="T65" fmla="*/ 790 h 1669"/>
              <a:gd name="T66" fmla="*/ 1128 w 1430"/>
              <a:gd name="T67" fmla="*/ 692 h 1669"/>
              <a:gd name="T68" fmla="*/ 1062 w 1430"/>
              <a:gd name="T69" fmla="*/ 645 h 1669"/>
              <a:gd name="T70" fmla="*/ 1137 w 1430"/>
              <a:gd name="T71" fmla="*/ 630 h 1669"/>
              <a:gd name="T72" fmla="*/ 1253 w 1430"/>
              <a:gd name="T73" fmla="*/ 621 h 1669"/>
              <a:gd name="T74" fmla="*/ 1230 w 1430"/>
              <a:gd name="T75" fmla="*/ 492 h 1669"/>
              <a:gd name="T76" fmla="*/ 1017 w 1430"/>
              <a:gd name="T77" fmla="*/ 145 h 1669"/>
              <a:gd name="T78" fmla="*/ 924 w 1430"/>
              <a:gd name="T79" fmla="*/ 73 h 1669"/>
              <a:gd name="T80" fmla="*/ 787 w 1430"/>
              <a:gd name="T81" fmla="*/ 11 h 1669"/>
              <a:gd name="T82" fmla="*/ 523 w 1430"/>
              <a:gd name="T83" fmla="*/ 0 h 1669"/>
              <a:gd name="T84" fmla="*/ 283 w 1430"/>
              <a:gd name="T85" fmla="*/ 63 h 1669"/>
              <a:gd name="T86" fmla="*/ 290 w 1430"/>
              <a:gd name="T87" fmla="*/ 136 h 1669"/>
              <a:gd name="T88" fmla="*/ 266 w 1430"/>
              <a:gd name="T89" fmla="*/ 253 h 1669"/>
              <a:gd name="T90" fmla="*/ 393 w 1430"/>
              <a:gd name="T91" fmla="*/ 346 h 1669"/>
              <a:gd name="T92" fmla="*/ 624 w 1430"/>
              <a:gd name="T93" fmla="*/ 515 h 1669"/>
              <a:gd name="T94" fmla="*/ 676 w 1430"/>
              <a:gd name="T95" fmla="*/ 532 h 1669"/>
              <a:gd name="T96" fmla="*/ 682 w 1430"/>
              <a:gd name="T97" fmla="*/ 625 h 1669"/>
              <a:gd name="T98" fmla="*/ 658 w 1430"/>
              <a:gd name="T99" fmla="*/ 585 h 1669"/>
              <a:gd name="T100" fmla="*/ 152 w 1430"/>
              <a:gd name="T101" fmla="*/ 1214 h 1669"/>
              <a:gd name="T102" fmla="*/ 127 w 1430"/>
              <a:gd name="T103" fmla="*/ 1184 h 1669"/>
              <a:gd name="T104" fmla="*/ 145 w 1430"/>
              <a:gd name="T105" fmla="*/ 1132 h 1669"/>
              <a:gd name="T106" fmla="*/ 884 w 1430"/>
              <a:gd name="T107" fmla="*/ 1367 h 1669"/>
              <a:gd name="T108" fmla="*/ 903 w 1430"/>
              <a:gd name="T109" fmla="*/ 1492 h 1669"/>
              <a:gd name="T110" fmla="*/ 847 w 1430"/>
              <a:gd name="T111" fmla="*/ 1551 h 1669"/>
              <a:gd name="T112" fmla="*/ 637 w 1430"/>
              <a:gd name="T113" fmla="*/ 1578 h 1669"/>
              <a:gd name="T114" fmla="*/ 609 w 1430"/>
              <a:gd name="T115" fmla="*/ 1564 h 1669"/>
              <a:gd name="T116" fmla="*/ 643 w 1430"/>
              <a:gd name="T117" fmla="*/ 1422 h 1669"/>
              <a:gd name="T118" fmla="*/ 884 w 1430"/>
              <a:gd name="T119" fmla="*/ 1367 h 1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30" h="1669">
                <a:moveTo>
                  <a:pt x="579" y="603"/>
                </a:moveTo>
                <a:lnTo>
                  <a:pt x="516" y="600"/>
                </a:lnTo>
                <a:lnTo>
                  <a:pt x="516" y="600"/>
                </a:lnTo>
                <a:lnTo>
                  <a:pt x="503" y="613"/>
                </a:lnTo>
                <a:lnTo>
                  <a:pt x="473" y="649"/>
                </a:lnTo>
                <a:lnTo>
                  <a:pt x="456" y="672"/>
                </a:lnTo>
                <a:lnTo>
                  <a:pt x="440" y="694"/>
                </a:lnTo>
                <a:lnTo>
                  <a:pt x="426" y="716"/>
                </a:lnTo>
                <a:lnTo>
                  <a:pt x="416" y="737"/>
                </a:lnTo>
                <a:lnTo>
                  <a:pt x="416" y="737"/>
                </a:lnTo>
                <a:lnTo>
                  <a:pt x="401" y="784"/>
                </a:lnTo>
                <a:lnTo>
                  <a:pt x="381" y="840"/>
                </a:lnTo>
                <a:lnTo>
                  <a:pt x="371" y="867"/>
                </a:lnTo>
                <a:lnTo>
                  <a:pt x="359" y="893"/>
                </a:lnTo>
                <a:lnTo>
                  <a:pt x="347" y="912"/>
                </a:lnTo>
                <a:lnTo>
                  <a:pt x="341" y="921"/>
                </a:lnTo>
                <a:lnTo>
                  <a:pt x="335" y="927"/>
                </a:lnTo>
                <a:lnTo>
                  <a:pt x="335" y="927"/>
                </a:lnTo>
                <a:lnTo>
                  <a:pt x="326" y="932"/>
                </a:lnTo>
                <a:lnTo>
                  <a:pt x="313" y="935"/>
                </a:lnTo>
                <a:lnTo>
                  <a:pt x="298" y="938"/>
                </a:lnTo>
                <a:lnTo>
                  <a:pt x="280" y="939"/>
                </a:lnTo>
                <a:lnTo>
                  <a:pt x="239" y="939"/>
                </a:lnTo>
                <a:lnTo>
                  <a:pt x="194" y="938"/>
                </a:lnTo>
                <a:lnTo>
                  <a:pt x="152" y="935"/>
                </a:lnTo>
                <a:lnTo>
                  <a:pt x="117" y="932"/>
                </a:lnTo>
                <a:lnTo>
                  <a:pt x="82" y="927"/>
                </a:lnTo>
                <a:lnTo>
                  <a:pt x="12" y="935"/>
                </a:lnTo>
                <a:lnTo>
                  <a:pt x="12" y="935"/>
                </a:lnTo>
                <a:lnTo>
                  <a:pt x="9" y="936"/>
                </a:lnTo>
                <a:lnTo>
                  <a:pt x="4" y="939"/>
                </a:lnTo>
                <a:lnTo>
                  <a:pt x="1" y="947"/>
                </a:lnTo>
                <a:lnTo>
                  <a:pt x="0" y="951"/>
                </a:lnTo>
                <a:lnTo>
                  <a:pt x="0" y="957"/>
                </a:lnTo>
                <a:lnTo>
                  <a:pt x="0" y="957"/>
                </a:lnTo>
                <a:lnTo>
                  <a:pt x="1" y="963"/>
                </a:lnTo>
                <a:lnTo>
                  <a:pt x="4" y="968"/>
                </a:lnTo>
                <a:lnTo>
                  <a:pt x="9" y="974"/>
                </a:lnTo>
                <a:lnTo>
                  <a:pt x="13" y="978"/>
                </a:lnTo>
                <a:lnTo>
                  <a:pt x="22" y="984"/>
                </a:lnTo>
                <a:lnTo>
                  <a:pt x="25" y="987"/>
                </a:lnTo>
                <a:lnTo>
                  <a:pt x="130" y="1054"/>
                </a:lnTo>
                <a:lnTo>
                  <a:pt x="67" y="1225"/>
                </a:lnTo>
                <a:lnTo>
                  <a:pt x="52" y="1250"/>
                </a:lnTo>
                <a:lnTo>
                  <a:pt x="70" y="1270"/>
                </a:lnTo>
                <a:lnTo>
                  <a:pt x="130" y="1270"/>
                </a:lnTo>
                <a:lnTo>
                  <a:pt x="90" y="1385"/>
                </a:lnTo>
                <a:lnTo>
                  <a:pt x="90" y="1385"/>
                </a:lnTo>
                <a:lnTo>
                  <a:pt x="91" y="1400"/>
                </a:lnTo>
                <a:lnTo>
                  <a:pt x="93" y="1410"/>
                </a:lnTo>
                <a:lnTo>
                  <a:pt x="94" y="1413"/>
                </a:lnTo>
                <a:lnTo>
                  <a:pt x="97" y="1415"/>
                </a:lnTo>
                <a:lnTo>
                  <a:pt x="97" y="1415"/>
                </a:lnTo>
                <a:lnTo>
                  <a:pt x="111" y="1416"/>
                </a:lnTo>
                <a:lnTo>
                  <a:pt x="120" y="1419"/>
                </a:lnTo>
                <a:lnTo>
                  <a:pt x="97" y="1448"/>
                </a:lnTo>
                <a:lnTo>
                  <a:pt x="7" y="1475"/>
                </a:lnTo>
                <a:lnTo>
                  <a:pt x="7" y="1492"/>
                </a:lnTo>
                <a:lnTo>
                  <a:pt x="37" y="1492"/>
                </a:lnTo>
                <a:lnTo>
                  <a:pt x="45" y="1519"/>
                </a:lnTo>
                <a:lnTo>
                  <a:pt x="126" y="1530"/>
                </a:lnTo>
                <a:lnTo>
                  <a:pt x="126" y="1530"/>
                </a:lnTo>
                <a:lnTo>
                  <a:pt x="172" y="1534"/>
                </a:lnTo>
                <a:lnTo>
                  <a:pt x="205" y="1537"/>
                </a:lnTo>
                <a:lnTo>
                  <a:pt x="223" y="1537"/>
                </a:lnTo>
                <a:lnTo>
                  <a:pt x="223" y="1537"/>
                </a:lnTo>
                <a:lnTo>
                  <a:pt x="257" y="1537"/>
                </a:lnTo>
                <a:lnTo>
                  <a:pt x="286" y="1537"/>
                </a:lnTo>
                <a:lnTo>
                  <a:pt x="338" y="1542"/>
                </a:lnTo>
                <a:lnTo>
                  <a:pt x="335" y="1582"/>
                </a:lnTo>
                <a:lnTo>
                  <a:pt x="335" y="1582"/>
                </a:lnTo>
                <a:lnTo>
                  <a:pt x="304" y="1584"/>
                </a:lnTo>
                <a:lnTo>
                  <a:pt x="253" y="1587"/>
                </a:lnTo>
                <a:lnTo>
                  <a:pt x="253" y="1587"/>
                </a:lnTo>
                <a:lnTo>
                  <a:pt x="233" y="1585"/>
                </a:lnTo>
                <a:lnTo>
                  <a:pt x="220" y="1582"/>
                </a:lnTo>
                <a:lnTo>
                  <a:pt x="208" y="1579"/>
                </a:lnTo>
                <a:lnTo>
                  <a:pt x="208" y="1579"/>
                </a:lnTo>
                <a:lnTo>
                  <a:pt x="206" y="1582"/>
                </a:lnTo>
                <a:lnTo>
                  <a:pt x="203" y="1588"/>
                </a:lnTo>
                <a:lnTo>
                  <a:pt x="203" y="1593"/>
                </a:lnTo>
                <a:lnTo>
                  <a:pt x="203" y="1597"/>
                </a:lnTo>
                <a:lnTo>
                  <a:pt x="205" y="1602"/>
                </a:lnTo>
                <a:lnTo>
                  <a:pt x="208" y="1605"/>
                </a:lnTo>
                <a:lnTo>
                  <a:pt x="208" y="1605"/>
                </a:lnTo>
                <a:lnTo>
                  <a:pt x="223" y="1615"/>
                </a:lnTo>
                <a:lnTo>
                  <a:pt x="223" y="1615"/>
                </a:lnTo>
                <a:lnTo>
                  <a:pt x="221" y="1621"/>
                </a:lnTo>
                <a:lnTo>
                  <a:pt x="221" y="1633"/>
                </a:lnTo>
                <a:lnTo>
                  <a:pt x="221" y="1640"/>
                </a:lnTo>
                <a:lnTo>
                  <a:pt x="224" y="1646"/>
                </a:lnTo>
                <a:lnTo>
                  <a:pt x="227" y="1652"/>
                </a:lnTo>
                <a:lnTo>
                  <a:pt x="233" y="1657"/>
                </a:lnTo>
                <a:lnTo>
                  <a:pt x="233" y="1657"/>
                </a:lnTo>
                <a:lnTo>
                  <a:pt x="245" y="1660"/>
                </a:lnTo>
                <a:lnTo>
                  <a:pt x="263" y="1661"/>
                </a:lnTo>
                <a:lnTo>
                  <a:pt x="310" y="1666"/>
                </a:lnTo>
                <a:lnTo>
                  <a:pt x="359" y="1667"/>
                </a:lnTo>
                <a:lnTo>
                  <a:pt x="398" y="1667"/>
                </a:lnTo>
                <a:lnTo>
                  <a:pt x="398" y="1667"/>
                </a:lnTo>
                <a:lnTo>
                  <a:pt x="429" y="1669"/>
                </a:lnTo>
                <a:lnTo>
                  <a:pt x="462" y="1669"/>
                </a:lnTo>
                <a:lnTo>
                  <a:pt x="476" y="1669"/>
                </a:lnTo>
                <a:lnTo>
                  <a:pt x="488" y="1667"/>
                </a:lnTo>
                <a:lnTo>
                  <a:pt x="495" y="1664"/>
                </a:lnTo>
                <a:lnTo>
                  <a:pt x="497" y="1663"/>
                </a:lnTo>
                <a:lnTo>
                  <a:pt x="498" y="1660"/>
                </a:lnTo>
                <a:lnTo>
                  <a:pt x="498" y="1660"/>
                </a:lnTo>
                <a:lnTo>
                  <a:pt x="491" y="1560"/>
                </a:lnTo>
                <a:lnTo>
                  <a:pt x="498" y="1542"/>
                </a:lnTo>
                <a:lnTo>
                  <a:pt x="483" y="1477"/>
                </a:lnTo>
                <a:lnTo>
                  <a:pt x="479" y="1400"/>
                </a:lnTo>
                <a:lnTo>
                  <a:pt x="491" y="1285"/>
                </a:lnTo>
                <a:lnTo>
                  <a:pt x="491" y="1285"/>
                </a:lnTo>
                <a:lnTo>
                  <a:pt x="492" y="1294"/>
                </a:lnTo>
                <a:lnTo>
                  <a:pt x="497" y="1316"/>
                </a:lnTo>
                <a:lnTo>
                  <a:pt x="501" y="1328"/>
                </a:lnTo>
                <a:lnTo>
                  <a:pt x="504" y="1338"/>
                </a:lnTo>
                <a:lnTo>
                  <a:pt x="509" y="1344"/>
                </a:lnTo>
                <a:lnTo>
                  <a:pt x="510" y="1347"/>
                </a:lnTo>
                <a:lnTo>
                  <a:pt x="513" y="1347"/>
                </a:lnTo>
                <a:lnTo>
                  <a:pt x="513" y="1347"/>
                </a:lnTo>
                <a:lnTo>
                  <a:pt x="543" y="1349"/>
                </a:lnTo>
                <a:lnTo>
                  <a:pt x="564" y="1352"/>
                </a:lnTo>
                <a:lnTo>
                  <a:pt x="564" y="1352"/>
                </a:lnTo>
                <a:lnTo>
                  <a:pt x="559" y="1358"/>
                </a:lnTo>
                <a:lnTo>
                  <a:pt x="547" y="1373"/>
                </a:lnTo>
                <a:lnTo>
                  <a:pt x="543" y="1382"/>
                </a:lnTo>
                <a:lnTo>
                  <a:pt x="540" y="1389"/>
                </a:lnTo>
                <a:lnTo>
                  <a:pt x="540" y="1392"/>
                </a:lnTo>
                <a:lnTo>
                  <a:pt x="541" y="1395"/>
                </a:lnTo>
                <a:lnTo>
                  <a:pt x="543" y="1398"/>
                </a:lnTo>
                <a:lnTo>
                  <a:pt x="546" y="1400"/>
                </a:lnTo>
                <a:lnTo>
                  <a:pt x="546" y="1400"/>
                </a:lnTo>
                <a:lnTo>
                  <a:pt x="558" y="1404"/>
                </a:lnTo>
                <a:lnTo>
                  <a:pt x="564" y="1409"/>
                </a:lnTo>
                <a:lnTo>
                  <a:pt x="568" y="1412"/>
                </a:lnTo>
                <a:lnTo>
                  <a:pt x="568" y="1412"/>
                </a:lnTo>
                <a:lnTo>
                  <a:pt x="550" y="1503"/>
                </a:lnTo>
                <a:lnTo>
                  <a:pt x="538" y="1567"/>
                </a:lnTo>
                <a:lnTo>
                  <a:pt x="535" y="1590"/>
                </a:lnTo>
                <a:lnTo>
                  <a:pt x="535" y="1602"/>
                </a:lnTo>
                <a:lnTo>
                  <a:pt x="535" y="1602"/>
                </a:lnTo>
                <a:lnTo>
                  <a:pt x="537" y="1605"/>
                </a:lnTo>
                <a:lnTo>
                  <a:pt x="540" y="1609"/>
                </a:lnTo>
                <a:lnTo>
                  <a:pt x="549" y="1618"/>
                </a:lnTo>
                <a:lnTo>
                  <a:pt x="561" y="1627"/>
                </a:lnTo>
                <a:lnTo>
                  <a:pt x="561" y="1627"/>
                </a:lnTo>
                <a:lnTo>
                  <a:pt x="627" y="1623"/>
                </a:lnTo>
                <a:lnTo>
                  <a:pt x="770" y="1609"/>
                </a:lnTo>
                <a:lnTo>
                  <a:pt x="848" y="1602"/>
                </a:lnTo>
                <a:lnTo>
                  <a:pt x="915" y="1594"/>
                </a:lnTo>
                <a:lnTo>
                  <a:pt x="965" y="1585"/>
                </a:lnTo>
                <a:lnTo>
                  <a:pt x="978" y="1582"/>
                </a:lnTo>
                <a:lnTo>
                  <a:pt x="983" y="1581"/>
                </a:lnTo>
                <a:lnTo>
                  <a:pt x="984" y="1579"/>
                </a:lnTo>
                <a:lnTo>
                  <a:pt x="984" y="1579"/>
                </a:lnTo>
                <a:lnTo>
                  <a:pt x="984" y="1575"/>
                </a:lnTo>
                <a:lnTo>
                  <a:pt x="984" y="1570"/>
                </a:lnTo>
                <a:lnTo>
                  <a:pt x="981" y="1561"/>
                </a:lnTo>
                <a:lnTo>
                  <a:pt x="969" y="1534"/>
                </a:lnTo>
                <a:lnTo>
                  <a:pt x="962" y="1516"/>
                </a:lnTo>
                <a:lnTo>
                  <a:pt x="954" y="1497"/>
                </a:lnTo>
                <a:lnTo>
                  <a:pt x="948" y="1476"/>
                </a:lnTo>
                <a:lnTo>
                  <a:pt x="944" y="1452"/>
                </a:lnTo>
                <a:lnTo>
                  <a:pt x="944" y="1452"/>
                </a:lnTo>
                <a:lnTo>
                  <a:pt x="941" y="1428"/>
                </a:lnTo>
                <a:lnTo>
                  <a:pt x="939" y="1409"/>
                </a:lnTo>
                <a:lnTo>
                  <a:pt x="941" y="1380"/>
                </a:lnTo>
                <a:lnTo>
                  <a:pt x="942" y="1364"/>
                </a:lnTo>
                <a:lnTo>
                  <a:pt x="944" y="1359"/>
                </a:lnTo>
                <a:lnTo>
                  <a:pt x="944" y="1359"/>
                </a:lnTo>
                <a:lnTo>
                  <a:pt x="1062" y="1325"/>
                </a:lnTo>
                <a:lnTo>
                  <a:pt x="1144" y="1300"/>
                </a:lnTo>
                <a:lnTo>
                  <a:pt x="1171" y="1291"/>
                </a:lnTo>
                <a:lnTo>
                  <a:pt x="1179" y="1286"/>
                </a:lnTo>
                <a:lnTo>
                  <a:pt x="1182" y="1285"/>
                </a:lnTo>
                <a:lnTo>
                  <a:pt x="1182" y="1285"/>
                </a:lnTo>
                <a:lnTo>
                  <a:pt x="1183" y="1271"/>
                </a:lnTo>
                <a:lnTo>
                  <a:pt x="1191" y="1238"/>
                </a:lnTo>
                <a:lnTo>
                  <a:pt x="1201" y="1192"/>
                </a:lnTo>
                <a:lnTo>
                  <a:pt x="1216" y="1138"/>
                </a:lnTo>
                <a:lnTo>
                  <a:pt x="1233" y="1078"/>
                </a:lnTo>
                <a:lnTo>
                  <a:pt x="1250" y="1020"/>
                </a:lnTo>
                <a:lnTo>
                  <a:pt x="1270" y="968"/>
                </a:lnTo>
                <a:lnTo>
                  <a:pt x="1279" y="944"/>
                </a:lnTo>
                <a:lnTo>
                  <a:pt x="1289" y="923"/>
                </a:lnTo>
                <a:lnTo>
                  <a:pt x="1289" y="923"/>
                </a:lnTo>
                <a:lnTo>
                  <a:pt x="1298" y="906"/>
                </a:lnTo>
                <a:lnTo>
                  <a:pt x="1309" y="890"/>
                </a:lnTo>
                <a:lnTo>
                  <a:pt x="1321" y="876"/>
                </a:lnTo>
                <a:lnTo>
                  <a:pt x="1331" y="863"/>
                </a:lnTo>
                <a:lnTo>
                  <a:pt x="1343" y="852"/>
                </a:lnTo>
                <a:lnTo>
                  <a:pt x="1355" y="842"/>
                </a:lnTo>
                <a:lnTo>
                  <a:pt x="1378" y="826"/>
                </a:lnTo>
                <a:lnTo>
                  <a:pt x="1415" y="803"/>
                </a:lnTo>
                <a:lnTo>
                  <a:pt x="1426" y="794"/>
                </a:lnTo>
                <a:lnTo>
                  <a:pt x="1429" y="790"/>
                </a:lnTo>
                <a:lnTo>
                  <a:pt x="1430" y="785"/>
                </a:lnTo>
                <a:lnTo>
                  <a:pt x="1430" y="740"/>
                </a:lnTo>
                <a:lnTo>
                  <a:pt x="1132" y="695"/>
                </a:lnTo>
                <a:lnTo>
                  <a:pt x="1132" y="695"/>
                </a:lnTo>
                <a:lnTo>
                  <a:pt x="1132" y="695"/>
                </a:lnTo>
                <a:lnTo>
                  <a:pt x="1128" y="692"/>
                </a:lnTo>
                <a:lnTo>
                  <a:pt x="1120" y="691"/>
                </a:lnTo>
                <a:lnTo>
                  <a:pt x="1107" y="689"/>
                </a:lnTo>
                <a:lnTo>
                  <a:pt x="1107" y="689"/>
                </a:lnTo>
                <a:lnTo>
                  <a:pt x="1077" y="688"/>
                </a:lnTo>
                <a:lnTo>
                  <a:pt x="1062" y="689"/>
                </a:lnTo>
                <a:lnTo>
                  <a:pt x="1062" y="645"/>
                </a:lnTo>
                <a:lnTo>
                  <a:pt x="1062" y="645"/>
                </a:lnTo>
                <a:lnTo>
                  <a:pt x="1066" y="642"/>
                </a:lnTo>
                <a:lnTo>
                  <a:pt x="1080" y="637"/>
                </a:lnTo>
                <a:lnTo>
                  <a:pt x="1104" y="633"/>
                </a:lnTo>
                <a:lnTo>
                  <a:pt x="1119" y="630"/>
                </a:lnTo>
                <a:lnTo>
                  <a:pt x="1137" y="630"/>
                </a:lnTo>
                <a:lnTo>
                  <a:pt x="1137" y="630"/>
                </a:lnTo>
                <a:lnTo>
                  <a:pt x="1177" y="630"/>
                </a:lnTo>
                <a:lnTo>
                  <a:pt x="1218" y="633"/>
                </a:lnTo>
                <a:lnTo>
                  <a:pt x="1259" y="637"/>
                </a:lnTo>
                <a:lnTo>
                  <a:pt x="1259" y="637"/>
                </a:lnTo>
                <a:lnTo>
                  <a:pt x="1253" y="621"/>
                </a:lnTo>
                <a:lnTo>
                  <a:pt x="1243" y="582"/>
                </a:lnTo>
                <a:lnTo>
                  <a:pt x="1237" y="558"/>
                </a:lnTo>
                <a:lnTo>
                  <a:pt x="1233" y="534"/>
                </a:lnTo>
                <a:lnTo>
                  <a:pt x="1230" y="512"/>
                </a:lnTo>
                <a:lnTo>
                  <a:pt x="1230" y="492"/>
                </a:lnTo>
                <a:lnTo>
                  <a:pt x="1230" y="492"/>
                </a:lnTo>
                <a:lnTo>
                  <a:pt x="1233" y="425"/>
                </a:lnTo>
                <a:lnTo>
                  <a:pt x="1233" y="395"/>
                </a:lnTo>
                <a:lnTo>
                  <a:pt x="1092" y="197"/>
                </a:lnTo>
                <a:lnTo>
                  <a:pt x="1092" y="197"/>
                </a:lnTo>
                <a:lnTo>
                  <a:pt x="1069" y="183"/>
                </a:lnTo>
                <a:lnTo>
                  <a:pt x="1017" y="145"/>
                </a:lnTo>
                <a:lnTo>
                  <a:pt x="1017" y="145"/>
                </a:lnTo>
                <a:lnTo>
                  <a:pt x="990" y="123"/>
                </a:lnTo>
                <a:lnTo>
                  <a:pt x="966" y="100"/>
                </a:lnTo>
                <a:lnTo>
                  <a:pt x="944" y="78"/>
                </a:lnTo>
                <a:lnTo>
                  <a:pt x="944" y="78"/>
                </a:lnTo>
                <a:lnTo>
                  <a:pt x="924" y="73"/>
                </a:lnTo>
                <a:lnTo>
                  <a:pt x="902" y="67"/>
                </a:lnTo>
                <a:lnTo>
                  <a:pt x="874" y="55"/>
                </a:lnTo>
                <a:lnTo>
                  <a:pt x="874" y="55"/>
                </a:lnTo>
                <a:lnTo>
                  <a:pt x="842" y="40"/>
                </a:lnTo>
                <a:lnTo>
                  <a:pt x="814" y="27"/>
                </a:lnTo>
                <a:lnTo>
                  <a:pt x="787" y="11"/>
                </a:lnTo>
                <a:lnTo>
                  <a:pt x="787" y="11"/>
                </a:lnTo>
                <a:lnTo>
                  <a:pt x="749" y="9"/>
                </a:lnTo>
                <a:lnTo>
                  <a:pt x="661" y="3"/>
                </a:lnTo>
                <a:lnTo>
                  <a:pt x="610" y="2"/>
                </a:lnTo>
                <a:lnTo>
                  <a:pt x="564" y="0"/>
                </a:lnTo>
                <a:lnTo>
                  <a:pt x="523" y="0"/>
                </a:lnTo>
                <a:lnTo>
                  <a:pt x="509" y="2"/>
                </a:lnTo>
                <a:lnTo>
                  <a:pt x="498" y="3"/>
                </a:lnTo>
                <a:lnTo>
                  <a:pt x="498" y="3"/>
                </a:lnTo>
                <a:lnTo>
                  <a:pt x="444" y="18"/>
                </a:lnTo>
                <a:lnTo>
                  <a:pt x="372" y="37"/>
                </a:lnTo>
                <a:lnTo>
                  <a:pt x="283" y="63"/>
                </a:lnTo>
                <a:lnTo>
                  <a:pt x="283" y="63"/>
                </a:lnTo>
                <a:lnTo>
                  <a:pt x="286" y="70"/>
                </a:lnTo>
                <a:lnTo>
                  <a:pt x="290" y="91"/>
                </a:lnTo>
                <a:lnTo>
                  <a:pt x="292" y="105"/>
                </a:lnTo>
                <a:lnTo>
                  <a:pt x="292" y="120"/>
                </a:lnTo>
                <a:lnTo>
                  <a:pt x="290" y="136"/>
                </a:lnTo>
                <a:lnTo>
                  <a:pt x="286" y="153"/>
                </a:lnTo>
                <a:lnTo>
                  <a:pt x="286" y="153"/>
                </a:lnTo>
                <a:lnTo>
                  <a:pt x="263" y="217"/>
                </a:lnTo>
                <a:lnTo>
                  <a:pt x="253" y="245"/>
                </a:lnTo>
                <a:lnTo>
                  <a:pt x="253" y="245"/>
                </a:lnTo>
                <a:lnTo>
                  <a:pt x="266" y="253"/>
                </a:lnTo>
                <a:lnTo>
                  <a:pt x="302" y="274"/>
                </a:lnTo>
                <a:lnTo>
                  <a:pt x="325" y="287"/>
                </a:lnTo>
                <a:lnTo>
                  <a:pt x="348" y="305"/>
                </a:lnTo>
                <a:lnTo>
                  <a:pt x="371" y="325"/>
                </a:lnTo>
                <a:lnTo>
                  <a:pt x="393" y="346"/>
                </a:lnTo>
                <a:lnTo>
                  <a:pt x="393" y="346"/>
                </a:lnTo>
                <a:lnTo>
                  <a:pt x="440" y="395"/>
                </a:lnTo>
                <a:lnTo>
                  <a:pt x="485" y="441"/>
                </a:lnTo>
                <a:lnTo>
                  <a:pt x="535" y="492"/>
                </a:lnTo>
                <a:lnTo>
                  <a:pt x="535" y="492"/>
                </a:lnTo>
                <a:lnTo>
                  <a:pt x="582" y="503"/>
                </a:lnTo>
                <a:lnTo>
                  <a:pt x="624" y="515"/>
                </a:lnTo>
                <a:lnTo>
                  <a:pt x="660" y="525"/>
                </a:lnTo>
                <a:lnTo>
                  <a:pt x="640" y="559"/>
                </a:lnTo>
                <a:lnTo>
                  <a:pt x="613" y="550"/>
                </a:lnTo>
                <a:lnTo>
                  <a:pt x="579" y="603"/>
                </a:lnTo>
                <a:close/>
                <a:moveTo>
                  <a:pt x="676" y="532"/>
                </a:moveTo>
                <a:lnTo>
                  <a:pt x="676" y="532"/>
                </a:lnTo>
                <a:lnTo>
                  <a:pt x="698" y="543"/>
                </a:lnTo>
                <a:lnTo>
                  <a:pt x="718" y="552"/>
                </a:lnTo>
                <a:lnTo>
                  <a:pt x="736" y="562"/>
                </a:lnTo>
                <a:lnTo>
                  <a:pt x="687" y="630"/>
                </a:lnTo>
                <a:lnTo>
                  <a:pt x="687" y="630"/>
                </a:lnTo>
                <a:lnTo>
                  <a:pt x="682" y="625"/>
                </a:lnTo>
                <a:lnTo>
                  <a:pt x="678" y="621"/>
                </a:lnTo>
                <a:lnTo>
                  <a:pt x="676" y="615"/>
                </a:lnTo>
                <a:lnTo>
                  <a:pt x="676" y="615"/>
                </a:lnTo>
                <a:lnTo>
                  <a:pt x="673" y="606"/>
                </a:lnTo>
                <a:lnTo>
                  <a:pt x="666" y="597"/>
                </a:lnTo>
                <a:lnTo>
                  <a:pt x="658" y="585"/>
                </a:lnTo>
                <a:lnTo>
                  <a:pt x="661" y="565"/>
                </a:lnTo>
                <a:lnTo>
                  <a:pt x="655" y="564"/>
                </a:lnTo>
                <a:lnTo>
                  <a:pt x="676" y="532"/>
                </a:lnTo>
                <a:close/>
                <a:moveTo>
                  <a:pt x="185" y="1095"/>
                </a:moveTo>
                <a:lnTo>
                  <a:pt x="152" y="1214"/>
                </a:lnTo>
                <a:lnTo>
                  <a:pt x="152" y="1214"/>
                </a:lnTo>
                <a:lnTo>
                  <a:pt x="148" y="1213"/>
                </a:lnTo>
                <a:lnTo>
                  <a:pt x="144" y="1210"/>
                </a:lnTo>
                <a:lnTo>
                  <a:pt x="139" y="1207"/>
                </a:lnTo>
                <a:lnTo>
                  <a:pt x="135" y="1201"/>
                </a:lnTo>
                <a:lnTo>
                  <a:pt x="130" y="1195"/>
                </a:lnTo>
                <a:lnTo>
                  <a:pt x="127" y="1184"/>
                </a:lnTo>
                <a:lnTo>
                  <a:pt x="126" y="1172"/>
                </a:lnTo>
                <a:lnTo>
                  <a:pt x="126" y="1172"/>
                </a:lnTo>
                <a:lnTo>
                  <a:pt x="127" y="1166"/>
                </a:lnTo>
                <a:lnTo>
                  <a:pt x="129" y="1159"/>
                </a:lnTo>
                <a:lnTo>
                  <a:pt x="136" y="1146"/>
                </a:lnTo>
                <a:lnTo>
                  <a:pt x="145" y="1132"/>
                </a:lnTo>
                <a:lnTo>
                  <a:pt x="157" y="1120"/>
                </a:lnTo>
                <a:lnTo>
                  <a:pt x="176" y="1102"/>
                </a:lnTo>
                <a:lnTo>
                  <a:pt x="185" y="1095"/>
                </a:lnTo>
                <a:lnTo>
                  <a:pt x="185" y="1095"/>
                </a:lnTo>
                <a:close/>
                <a:moveTo>
                  <a:pt x="884" y="1367"/>
                </a:moveTo>
                <a:lnTo>
                  <a:pt x="884" y="1367"/>
                </a:lnTo>
                <a:lnTo>
                  <a:pt x="887" y="1407"/>
                </a:lnTo>
                <a:lnTo>
                  <a:pt x="890" y="1442"/>
                </a:lnTo>
                <a:lnTo>
                  <a:pt x="894" y="1470"/>
                </a:lnTo>
                <a:lnTo>
                  <a:pt x="894" y="1470"/>
                </a:lnTo>
                <a:lnTo>
                  <a:pt x="899" y="1482"/>
                </a:lnTo>
                <a:lnTo>
                  <a:pt x="903" y="1492"/>
                </a:lnTo>
                <a:lnTo>
                  <a:pt x="912" y="1512"/>
                </a:lnTo>
                <a:lnTo>
                  <a:pt x="921" y="1525"/>
                </a:lnTo>
                <a:lnTo>
                  <a:pt x="924" y="1530"/>
                </a:lnTo>
                <a:lnTo>
                  <a:pt x="924" y="1530"/>
                </a:lnTo>
                <a:lnTo>
                  <a:pt x="902" y="1536"/>
                </a:lnTo>
                <a:lnTo>
                  <a:pt x="847" y="1551"/>
                </a:lnTo>
                <a:lnTo>
                  <a:pt x="778" y="1566"/>
                </a:lnTo>
                <a:lnTo>
                  <a:pt x="743" y="1572"/>
                </a:lnTo>
                <a:lnTo>
                  <a:pt x="713" y="1575"/>
                </a:lnTo>
                <a:lnTo>
                  <a:pt x="713" y="1575"/>
                </a:lnTo>
                <a:lnTo>
                  <a:pt x="667" y="1578"/>
                </a:lnTo>
                <a:lnTo>
                  <a:pt x="637" y="1578"/>
                </a:lnTo>
                <a:lnTo>
                  <a:pt x="627" y="1576"/>
                </a:lnTo>
                <a:lnTo>
                  <a:pt x="619" y="1575"/>
                </a:lnTo>
                <a:lnTo>
                  <a:pt x="613" y="1572"/>
                </a:lnTo>
                <a:lnTo>
                  <a:pt x="609" y="1567"/>
                </a:lnTo>
                <a:lnTo>
                  <a:pt x="609" y="1567"/>
                </a:lnTo>
                <a:lnTo>
                  <a:pt x="609" y="1564"/>
                </a:lnTo>
                <a:lnTo>
                  <a:pt x="609" y="1558"/>
                </a:lnTo>
                <a:lnTo>
                  <a:pt x="610" y="1540"/>
                </a:lnTo>
                <a:lnTo>
                  <a:pt x="616" y="1516"/>
                </a:lnTo>
                <a:lnTo>
                  <a:pt x="622" y="1491"/>
                </a:lnTo>
                <a:lnTo>
                  <a:pt x="636" y="1443"/>
                </a:lnTo>
                <a:lnTo>
                  <a:pt x="643" y="1422"/>
                </a:lnTo>
                <a:lnTo>
                  <a:pt x="643" y="1422"/>
                </a:lnTo>
                <a:lnTo>
                  <a:pt x="687" y="1412"/>
                </a:lnTo>
                <a:lnTo>
                  <a:pt x="791" y="1389"/>
                </a:lnTo>
                <a:lnTo>
                  <a:pt x="791" y="1389"/>
                </a:lnTo>
                <a:lnTo>
                  <a:pt x="884" y="1367"/>
                </a:lnTo>
                <a:lnTo>
                  <a:pt x="884" y="13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1">
            <a:extLst>
              <a:ext uri="{FF2B5EF4-FFF2-40B4-BE49-F238E27FC236}">
                <a16:creationId xmlns:a16="http://schemas.microsoft.com/office/drawing/2014/main" id="{552F7D6F-6F47-4356-A72B-564EA6583F51}"/>
              </a:ext>
            </a:extLst>
          </p:cNvPr>
          <p:cNvSpPr>
            <a:spLocks/>
          </p:cNvSpPr>
          <p:nvPr/>
        </p:nvSpPr>
        <p:spPr bwMode="auto">
          <a:xfrm>
            <a:off x="8434699" y="798289"/>
            <a:ext cx="617739" cy="1660719"/>
          </a:xfrm>
          <a:custGeom>
            <a:avLst/>
            <a:gdLst>
              <a:gd name="T0" fmla="*/ 151 w 353"/>
              <a:gd name="T1" fmla="*/ 50 h 949"/>
              <a:gd name="T2" fmla="*/ 117 w 353"/>
              <a:gd name="T3" fmla="*/ 73 h 949"/>
              <a:gd name="T4" fmla="*/ 76 w 353"/>
              <a:gd name="T5" fmla="*/ 99 h 949"/>
              <a:gd name="T6" fmla="*/ 25 w 353"/>
              <a:gd name="T7" fmla="*/ 173 h 949"/>
              <a:gd name="T8" fmla="*/ 57 w 353"/>
              <a:gd name="T9" fmla="*/ 180 h 949"/>
              <a:gd name="T10" fmla="*/ 112 w 353"/>
              <a:gd name="T11" fmla="*/ 178 h 949"/>
              <a:gd name="T12" fmla="*/ 156 w 353"/>
              <a:gd name="T13" fmla="*/ 178 h 949"/>
              <a:gd name="T14" fmla="*/ 156 w 353"/>
              <a:gd name="T15" fmla="*/ 209 h 949"/>
              <a:gd name="T16" fmla="*/ 170 w 353"/>
              <a:gd name="T17" fmla="*/ 226 h 949"/>
              <a:gd name="T18" fmla="*/ 168 w 353"/>
              <a:gd name="T19" fmla="*/ 248 h 949"/>
              <a:gd name="T20" fmla="*/ 117 w 353"/>
              <a:gd name="T21" fmla="*/ 267 h 949"/>
              <a:gd name="T22" fmla="*/ 90 w 353"/>
              <a:gd name="T23" fmla="*/ 304 h 949"/>
              <a:gd name="T24" fmla="*/ 76 w 353"/>
              <a:gd name="T25" fmla="*/ 393 h 949"/>
              <a:gd name="T26" fmla="*/ 84 w 353"/>
              <a:gd name="T27" fmla="*/ 428 h 949"/>
              <a:gd name="T28" fmla="*/ 51 w 353"/>
              <a:gd name="T29" fmla="*/ 519 h 949"/>
              <a:gd name="T30" fmla="*/ 112 w 353"/>
              <a:gd name="T31" fmla="*/ 550 h 949"/>
              <a:gd name="T32" fmla="*/ 19 w 353"/>
              <a:gd name="T33" fmla="*/ 662 h 949"/>
              <a:gd name="T34" fmla="*/ 2 w 353"/>
              <a:gd name="T35" fmla="*/ 692 h 949"/>
              <a:gd name="T36" fmla="*/ 31 w 353"/>
              <a:gd name="T37" fmla="*/ 685 h 949"/>
              <a:gd name="T38" fmla="*/ 59 w 353"/>
              <a:gd name="T39" fmla="*/ 707 h 949"/>
              <a:gd name="T40" fmla="*/ 70 w 353"/>
              <a:gd name="T41" fmla="*/ 705 h 949"/>
              <a:gd name="T42" fmla="*/ 98 w 353"/>
              <a:gd name="T43" fmla="*/ 736 h 949"/>
              <a:gd name="T44" fmla="*/ 106 w 353"/>
              <a:gd name="T45" fmla="*/ 799 h 949"/>
              <a:gd name="T46" fmla="*/ 104 w 353"/>
              <a:gd name="T47" fmla="*/ 836 h 949"/>
              <a:gd name="T48" fmla="*/ 109 w 353"/>
              <a:gd name="T49" fmla="*/ 885 h 949"/>
              <a:gd name="T50" fmla="*/ 131 w 353"/>
              <a:gd name="T51" fmla="*/ 911 h 949"/>
              <a:gd name="T52" fmla="*/ 156 w 353"/>
              <a:gd name="T53" fmla="*/ 905 h 949"/>
              <a:gd name="T54" fmla="*/ 148 w 353"/>
              <a:gd name="T55" fmla="*/ 860 h 949"/>
              <a:gd name="T56" fmla="*/ 142 w 353"/>
              <a:gd name="T57" fmla="*/ 824 h 949"/>
              <a:gd name="T58" fmla="*/ 165 w 353"/>
              <a:gd name="T59" fmla="*/ 781 h 949"/>
              <a:gd name="T60" fmla="*/ 211 w 353"/>
              <a:gd name="T61" fmla="*/ 774 h 949"/>
              <a:gd name="T62" fmla="*/ 223 w 353"/>
              <a:gd name="T63" fmla="*/ 853 h 949"/>
              <a:gd name="T64" fmla="*/ 228 w 353"/>
              <a:gd name="T65" fmla="*/ 891 h 949"/>
              <a:gd name="T66" fmla="*/ 223 w 353"/>
              <a:gd name="T67" fmla="*/ 924 h 949"/>
              <a:gd name="T68" fmla="*/ 251 w 353"/>
              <a:gd name="T69" fmla="*/ 948 h 949"/>
              <a:gd name="T70" fmla="*/ 276 w 353"/>
              <a:gd name="T71" fmla="*/ 941 h 949"/>
              <a:gd name="T72" fmla="*/ 257 w 353"/>
              <a:gd name="T73" fmla="*/ 900 h 949"/>
              <a:gd name="T74" fmla="*/ 265 w 353"/>
              <a:gd name="T75" fmla="*/ 887 h 949"/>
              <a:gd name="T76" fmla="*/ 285 w 353"/>
              <a:gd name="T77" fmla="*/ 781 h 949"/>
              <a:gd name="T78" fmla="*/ 315 w 353"/>
              <a:gd name="T79" fmla="*/ 651 h 949"/>
              <a:gd name="T80" fmla="*/ 351 w 353"/>
              <a:gd name="T81" fmla="*/ 601 h 949"/>
              <a:gd name="T82" fmla="*/ 351 w 353"/>
              <a:gd name="T83" fmla="*/ 563 h 949"/>
              <a:gd name="T84" fmla="*/ 338 w 353"/>
              <a:gd name="T85" fmla="*/ 543 h 949"/>
              <a:gd name="T86" fmla="*/ 324 w 353"/>
              <a:gd name="T87" fmla="*/ 419 h 949"/>
              <a:gd name="T88" fmla="*/ 314 w 353"/>
              <a:gd name="T89" fmla="*/ 371 h 949"/>
              <a:gd name="T90" fmla="*/ 299 w 353"/>
              <a:gd name="T91" fmla="*/ 292 h 949"/>
              <a:gd name="T92" fmla="*/ 253 w 353"/>
              <a:gd name="T93" fmla="*/ 268 h 949"/>
              <a:gd name="T94" fmla="*/ 240 w 353"/>
              <a:gd name="T95" fmla="*/ 273 h 949"/>
              <a:gd name="T96" fmla="*/ 230 w 353"/>
              <a:gd name="T97" fmla="*/ 257 h 949"/>
              <a:gd name="T98" fmla="*/ 246 w 353"/>
              <a:gd name="T99" fmla="*/ 231 h 949"/>
              <a:gd name="T100" fmla="*/ 247 w 353"/>
              <a:gd name="T101" fmla="*/ 191 h 949"/>
              <a:gd name="T102" fmla="*/ 248 w 353"/>
              <a:gd name="T103" fmla="*/ 170 h 949"/>
              <a:gd name="T104" fmla="*/ 236 w 353"/>
              <a:gd name="T105" fmla="*/ 143 h 949"/>
              <a:gd name="T106" fmla="*/ 307 w 353"/>
              <a:gd name="T107" fmla="*/ 102 h 949"/>
              <a:gd name="T108" fmla="*/ 289 w 353"/>
              <a:gd name="T109" fmla="*/ 64 h 949"/>
              <a:gd name="T110" fmla="*/ 170 w 353"/>
              <a:gd name="T111" fmla="*/ 34 h 949"/>
              <a:gd name="T112" fmla="*/ 159 w 353"/>
              <a:gd name="T113" fmla="*/ 0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949">
                <a:moveTo>
                  <a:pt x="157" y="3"/>
                </a:moveTo>
                <a:lnTo>
                  <a:pt x="157" y="34"/>
                </a:lnTo>
                <a:lnTo>
                  <a:pt x="157" y="34"/>
                </a:lnTo>
                <a:lnTo>
                  <a:pt x="153" y="41"/>
                </a:lnTo>
                <a:lnTo>
                  <a:pt x="152" y="46"/>
                </a:lnTo>
                <a:lnTo>
                  <a:pt x="151" y="50"/>
                </a:lnTo>
                <a:lnTo>
                  <a:pt x="151" y="50"/>
                </a:lnTo>
                <a:lnTo>
                  <a:pt x="147" y="53"/>
                </a:lnTo>
                <a:lnTo>
                  <a:pt x="137" y="61"/>
                </a:lnTo>
                <a:lnTo>
                  <a:pt x="127" y="68"/>
                </a:lnTo>
                <a:lnTo>
                  <a:pt x="117" y="73"/>
                </a:lnTo>
                <a:lnTo>
                  <a:pt x="117" y="73"/>
                </a:lnTo>
                <a:lnTo>
                  <a:pt x="110" y="78"/>
                </a:lnTo>
                <a:lnTo>
                  <a:pt x="104" y="82"/>
                </a:lnTo>
                <a:lnTo>
                  <a:pt x="99" y="88"/>
                </a:lnTo>
                <a:lnTo>
                  <a:pt x="92" y="92"/>
                </a:lnTo>
                <a:lnTo>
                  <a:pt x="92" y="92"/>
                </a:lnTo>
                <a:lnTo>
                  <a:pt x="76" y="99"/>
                </a:lnTo>
                <a:lnTo>
                  <a:pt x="70" y="103"/>
                </a:lnTo>
                <a:lnTo>
                  <a:pt x="70" y="103"/>
                </a:lnTo>
                <a:lnTo>
                  <a:pt x="51" y="134"/>
                </a:lnTo>
                <a:lnTo>
                  <a:pt x="36" y="158"/>
                </a:lnTo>
                <a:lnTo>
                  <a:pt x="25" y="173"/>
                </a:lnTo>
                <a:lnTo>
                  <a:pt x="25" y="173"/>
                </a:lnTo>
                <a:lnTo>
                  <a:pt x="19" y="180"/>
                </a:lnTo>
                <a:lnTo>
                  <a:pt x="15" y="188"/>
                </a:lnTo>
                <a:lnTo>
                  <a:pt x="11" y="196"/>
                </a:lnTo>
                <a:lnTo>
                  <a:pt x="11" y="196"/>
                </a:lnTo>
                <a:lnTo>
                  <a:pt x="35" y="187"/>
                </a:lnTo>
                <a:lnTo>
                  <a:pt x="57" y="180"/>
                </a:lnTo>
                <a:lnTo>
                  <a:pt x="66" y="178"/>
                </a:lnTo>
                <a:lnTo>
                  <a:pt x="74" y="178"/>
                </a:lnTo>
                <a:lnTo>
                  <a:pt x="74" y="178"/>
                </a:lnTo>
                <a:lnTo>
                  <a:pt x="100" y="176"/>
                </a:lnTo>
                <a:lnTo>
                  <a:pt x="112" y="178"/>
                </a:lnTo>
                <a:lnTo>
                  <a:pt x="112" y="178"/>
                </a:lnTo>
                <a:lnTo>
                  <a:pt x="128" y="172"/>
                </a:lnTo>
                <a:lnTo>
                  <a:pt x="142" y="167"/>
                </a:lnTo>
                <a:lnTo>
                  <a:pt x="154" y="164"/>
                </a:lnTo>
                <a:lnTo>
                  <a:pt x="154" y="164"/>
                </a:lnTo>
                <a:lnTo>
                  <a:pt x="154" y="170"/>
                </a:lnTo>
                <a:lnTo>
                  <a:pt x="156" y="178"/>
                </a:lnTo>
                <a:lnTo>
                  <a:pt x="156" y="178"/>
                </a:lnTo>
                <a:lnTo>
                  <a:pt x="162" y="207"/>
                </a:lnTo>
                <a:lnTo>
                  <a:pt x="162" y="207"/>
                </a:lnTo>
                <a:lnTo>
                  <a:pt x="158" y="207"/>
                </a:lnTo>
                <a:lnTo>
                  <a:pt x="156" y="207"/>
                </a:lnTo>
                <a:lnTo>
                  <a:pt x="156" y="209"/>
                </a:lnTo>
                <a:lnTo>
                  <a:pt x="156" y="209"/>
                </a:lnTo>
                <a:lnTo>
                  <a:pt x="157" y="214"/>
                </a:lnTo>
                <a:lnTo>
                  <a:pt x="159" y="219"/>
                </a:lnTo>
                <a:lnTo>
                  <a:pt x="163" y="223"/>
                </a:lnTo>
                <a:lnTo>
                  <a:pt x="165" y="226"/>
                </a:lnTo>
                <a:lnTo>
                  <a:pt x="170" y="226"/>
                </a:lnTo>
                <a:lnTo>
                  <a:pt x="170" y="226"/>
                </a:lnTo>
                <a:lnTo>
                  <a:pt x="171" y="233"/>
                </a:lnTo>
                <a:lnTo>
                  <a:pt x="171" y="238"/>
                </a:lnTo>
                <a:lnTo>
                  <a:pt x="170" y="243"/>
                </a:lnTo>
                <a:lnTo>
                  <a:pt x="170" y="243"/>
                </a:lnTo>
                <a:lnTo>
                  <a:pt x="168" y="248"/>
                </a:lnTo>
                <a:lnTo>
                  <a:pt x="164" y="251"/>
                </a:lnTo>
                <a:lnTo>
                  <a:pt x="159" y="256"/>
                </a:lnTo>
                <a:lnTo>
                  <a:pt x="159" y="256"/>
                </a:lnTo>
                <a:lnTo>
                  <a:pt x="140" y="260"/>
                </a:lnTo>
                <a:lnTo>
                  <a:pt x="125" y="263"/>
                </a:lnTo>
                <a:lnTo>
                  <a:pt x="117" y="267"/>
                </a:lnTo>
                <a:lnTo>
                  <a:pt x="117" y="267"/>
                </a:lnTo>
                <a:lnTo>
                  <a:pt x="110" y="272"/>
                </a:lnTo>
                <a:lnTo>
                  <a:pt x="101" y="283"/>
                </a:lnTo>
                <a:lnTo>
                  <a:pt x="98" y="289"/>
                </a:lnTo>
                <a:lnTo>
                  <a:pt x="94" y="297"/>
                </a:lnTo>
                <a:lnTo>
                  <a:pt x="90" y="304"/>
                </a:lnTo>
                <a:lnTo>
                  <a:pt x="89" y="313"/>
                </a:lnTo>
                <a:lnTo>
                  <a:pt x="89" y="313"/>
                </a:lnTo>
                <a:lnTo>
                  <a:pt x="86" y="333"/>
                </a:lnTo>
                <a:lnTo>
                  <a:pt x="82" y="356"/>
                </a:lnTo>
                <a:lnTo>
                  <a:pt x="77" y="378"/>
                </a:lnTo>
                <a:lnTo>
                  <a:pt x="76" y="393"/>
                </a:lnTo>
                <a:lnTo>
                  <a:pt x="76" y="393"/>
                </a:lnTo>
                <a:lnTo>
                  <a:pt x="77" y="409"/>
                </a:lnTo>
                <a:lnTo>
                  <a:pt x="78" y="418"/>
                </a:lnTo>
                <a:lnTo>
                  <a:pt x="78" y="418"/>
                </a:lnTo>
                <a:lnTo>
                  <a:pt x="82" y="425"/>
                </a:lnTo>
                <a:lnTo>
                  <a:pt x="84" y="428"/>
                </a:lnTo>
                <a:lnTo>
                  <a:pt x="84" y="428"/>
                </a:lnTo>
                <a:lnTo>
                  <a:pt x="71" y="461"/>
                </a:lnTo>
                <a:lnTo>
                  <a:pt x="56" y="502"/>
                </a:lnTo>
                <a:lnTo>
                  <a:pt x="56" y="502"/>
                </a:lnTo>
                <a:lnTo>
                  <a:pt x="52" y="514"/>
                </a:lnTo>
                <a:lnTo>
                  <a:pt x="51" y="519"/>
                </a:lnTo>
                <a:lnTo>
                  <a:pt x="51" y="519"/>
                </a:lnTo>
                <a:lnTo>
                  <a:pt x="60" y="522"/>
                </a:lnTo>
                <a:lnTo>
                  <a:pt x="82" y="529"/>
                </a:lnTo>
                <a:lnTo>
                  <a:pt x="112" y="537"/>
                </a:lnTo>
                <a:lnTo>
                  <a:pt x="112" y="537"/>
                </a:lnTo>
                <a:lnTo>
                  <a:pt x="112" y="550"/>
                </a:lnTo>
                <a:lnTo>
                  <a:pt x="111" y="560"/>
                </a:lnTo>
                <a:lnTo>
                  <a:pt x="110" y="566"/>
                </a:lnTo>
                <a:lnTo>
                  <a:pt x="110" y="566"/>
                </a:lnTo>
                <a:lnTo>
                  <a:pt x="69" y="609"/>
                </a:lnTo>
                <a:lnTo>
                  <a:pt x="37" y="641"/>
                </a:lnTo>
                <a:lnTo>
                  <a:pt x="19" y="662"/>
                </a:lnTo>
                <a:lnTo>
                  <a:pt x="19" y="662"/>
                </a:lnTo>
                <a:lnTo>
                  <a:pt x="11" y="674"/>
                </a:lnTo>
                <a:lnTo>
                  <a:pt x="5" y="685"/>
                </a:lnTo>
                <a:lnTo>
                  <a:pt x="0" y="696"/>
                </a:lnTo>
                <a:lnTo>
                  <a:pt x="0" y="696"/>
                </a:lnTo>
                <a:lnTo>
                  <a:pt x="2" y="692"/>
                </a:lnTo>
                <a:lnTo>
                  <a:pt x="11" y="688"/>
                </a:lnTo>
                <a:lnTo>
                  <a:pt x="16" y="684"/>
                </a:lnTo>
                <a:lnTo>
                  <a:pt x="21" y="683"/>
                </a:lnTo>
                <a:lnTo>
                  <a:pt x="27" y="683"/>
                </a:lnTo>
                <a:lnTo>
                  <a:pt x="31" y="685"/>
                </a:lnTo>
                <a:lnTo>
                  <a:pt x="31" y="685"/>
                </a:lnTo>
                <a:lnTo>
                  <a:pt x="41" y="692"/>
                </a:lnTo>
                <a:lnTo>
                  <a:pt x="48" y="700"/>
                </a:lnTo>
                <a:lnTo>
                  <a:pt x="54" y="705"/>
                </a:lnTo>
                <a:lnTo>
                  <a:pt x="57" y="706"/>
                </a:lnTo>
                <a:lnTo>
                  <a:pt x="59" y="707"/>
                </a:lnTo>
                <a:lnTo>
                  <a:pt x="59" y="707"/>
                </a:lnTo>
                <a:lnTo>
                  <a:pt x="60" y="706"/>
                </a:lnTo>
                <a:lnTo>
                  <a:pt x="62" y="705"/>
                </a:lnTo>
                <a:lnTo>
                  <a:pt x="63" y="701"/>
                </a:lnTo>
                <a:lnTo>
                  <a:pt x="64" y="700"/>
                </a:lnTo>
                <a:lnTo>
                  <a:pt x="65" y="700"/>
                </a:lnTo>
                <a:lnTo>
                  <a:pt x="70" y="705"/>
                </a:lnTo>
                <a:lnTo>
                  <a:pt x="70" y="705"/>
                </a:lnTo>
                <a:lnTo>
                  <a:pt x="77" y="713"/>
                </a:lnTo>
                <a:lnTo>
                  <a:pt x="83" y="723"/>
                </a:lnTo>
                <a:lnTo>
                  <a:pt x="90" y="731"/>
                </a:lnTo>
                <a:lnTo>
                  <a:pt x="94" y="733"/>
                </a:lnTo>
                <a:lnTo>
                  <a:pt x="98" y="736"/>
                </a:lnTo>
                <a:lnTo>
                  <a:pt x="98" y="736"/>
                </a:lnTo>
                <a:lnTo>
                  <a:pt x="110" y="742"/>
                </a:lnTo>
                <a:lnTo>
                  <a:pt x="115" y="743"/>
                </a:lnTo>
                <a:lnTo>
                  <a:pt x="115" y="743"/>
                </a:lnTo>
                <a:lnTo>
                  <a:pt x="110" y="776"/>
                </a:lnTo>
                <a:lnTo>
                  <a:pt x="106" y="799"/>
                </a:lnTo>
                <a:lnTo>
                  <a:pt x="104" y="813"/>
                </a:lnTo>
                <a:lnTo>
                  <a:pt x="104" y="824"/>
                </a:lnTo>
                <a:lnTo>
                  <a:pt x="104" y="824"/>
                </a:lnTo>
                <a:lnTo>
                  <a:pt x="104" y="826"/>
                </a:lnTo>
                <a:lnTo>
                  <a:pt x="104" y="836"/>
                </a:lnTo>
                <a:lnTo>
                  <a:pt x="104" y="836"/>
                </a:lnTo>
                <a:lnTo>
                  <a:pt x="101" y="850"/>
                </a:lnTo>
                <a:lnTo>
                  <a:pt x="101" y="860"/>
                </a:lnTo>
                <a:lnTo>
                  <a:pt x="103" y="866"/>
                </a:lnTo>
                <a:lnTo>
                  <a:pt x="104" y="872"/>
                </a:lnTo>
                <a:lnTo>
                  <a:pt x="104" y="872"/>
                </a:lnTo>
                <a:lnTo>
                  <a:pt x="109" y="885"/>
                </a:lnTo>
                <a:lnTo>
                  <a:pt x="113" y="897"/>
                </a:lnTo>
                <a:lnTo>
                  <a:pt x="116" y="901"/>
                </a:lnTo>
                <a:lnTo>
                  <a:pt x="121" y="906"/>
                </a:lnTo>
                <a:lnTo>
                  <a:pt x="125" y="908"/>
                </a:lnTo>
                <a:lnTo>
                  <a:pt x="131" y="911"/>
                </a:lnTo>
                <a:lnTo>
                  <a:pt x="131" y="911"/>
                </a:lnTo>
                <a:lnTo>
                  <a:pt x="137" y="912"/>
                </a:lnTo>
                <a:lnTo>
                  <a:pt x="144" y="912"/>
                </a:lnTo>
                <a:lnTo>
                  <a:pt x="148" y="911"/>
                </a:lnTo>
                <a:lnTo>
                  <a:pt x="151" y="910"/>
                </a:lnTo>
                <a:lnTo>
                  <a:pt x="154" y="907"/>
                </a:lnTo>
                <a:lnTo>
                  <a:pt x="156" y="905"/>
                </a:lnTo>
                <a:lnTo>
                  <a:pt x="157" y="901"/>
                </a:lnTo>
                <a:lnTo>
                  <a:pt x="157" y="897"/>
                </a:lnTo>
                <a:lnTo>
                  <a:pt x="157" y="897"/>
                </a:lnTo>
                <a:lnTo>
                  <a:pt x="157" y="891"/>
                </a:lnTo>
                <a:lnTo>
                  <a:pt x="154" y="883"/>
                </a:lnTo>
                <a:lnTo>
                  <a:pt x="148" y="860"/>
                </a:lnTo>
                <a:lnTo>
                  <a:pt x="142" y="838"/>
                </a:lnTo>
                <a:lnTo>
                  <a:pt x="140" y="830"/>
                </a:lnTo>
                <a:lnTo>
                  <a:pt x="140" y="830"/>
                </a:lnTo>
                <a:lnTo>
                  <a:pt x="141" y="830"/>
                </a:lnTo>
                <a:lnTo>
                  <a:pt x="141" y="829"/>
                </a:lnTo>
                <a:lnTo>
                  <a:pt x="142" y="824"/>
                </a:lnTo>
                <a:lnTo>
                  <a:pt x="142" y="824"/>
                </a:lnTo>
                <a:lnTo>
                  <a:pt x="145" y="818"/>
                </a:lnTo>
                <a:lnTo>
                  <a:pt x="148" y="811"/>
                </a:lnTo>
                <a:lnTo>
                  <a:pt x="148" y="811"/>
                </a:lnTo>
                <a:lnTo>
                  <a:pt x="156" y="799"/>
                </a:lnTo>
                <a:lnTo>
                  <a:pt x="165" y="781"/>
                </a:lnTo>
                <a:lnTo>
                  <a:pt x="181" y="758"/>
                </a:lnTo>
                <a:lnTo>
                  <a:pt x="181" y="758"/>
                </a:lnTo>
                <a:lnTo>
                  <a:pt x="186" y="760"/>
                </a:lnTo>
                <a:lnTo>
                  <a:pt x="201" y="768"/>
                </a:lnTo>
                <a:lnTo>
                  <a:pt x="201" y="768"/>
                </a:lnTo>
                <a:lnTo>
                  <a:pt x="211" y="774"/>
                </a:lnTo>
                <a:lnTo>
                  <a:pt x="217" y="781"/>
                </a:lnTo>
                <a:lnTo>
                  <a:pt x="219" y="784"/>
                </a:lnTo>
                <a:lnTo>
                  <a:pt x="221" y="785"/>
                </a:lnTo>
                <a:lnTo>
                  <a:pt x="221" y="785"/>
                </a:lnTo>
                <a:lnTo>
                  <a:pt x="222" y="809"/>
                </a:lnTo>
                <a:lnTo>
                  <a:pt x="223" y="853"/>
                </a:lnTo>
                <a:lnTo>
                  <a:pt x="223" y="853"/>
                </a:lnTo>
                <a:lnTo>
                  <a:pt x="223" y="870"/>
                </a:lnTo>
                <a:lnTo>
                  <a:pt x="221" y="881"/>
                </a:lnTo>
                <a:lnTo>
                  <a:pt x="218" y="889"/>
                </a:lnTo>
                <a:lnTo>
                  <a:pt x="228" y="891"/>
                </a:lnTo>
                <a:lnTo>
                  <a:pt x="228" y="891"/>
                </a:lnTo>
                <a:lnTo>
                  <a:pt x="226" y="900"/>
                </a:lnTo>
                <a:lnTo>
                  <a:pt x="224" y="907"/>
                </a:lnTo>
                <a:lnTo>
                  <a:pt x="223" y="913"/>
                </a:lnTo>
                <a:lnTo>
                  <a:pt x="223" y="913"/>
                </a:lnTo>
                <a:lnTo>
                  <a:pt x="223" y="920"/>
                </a:lnTo>
                <a:lnTo>
                  <a:pt x="223" y="924"/>
                </a:lnTo>
                <a:lnTo>
                  <a:pt x="226" y="928"/>
                </a:lnTo>
                <a:lnTo>
                  <a:pt x="226" y="928"/>
                </a:lnTo>
                <a:lnTo>
                  <a:pt x="230" y="934"/>
                </a:lnTo>
                <a:lnTo>
                  <a:pt x="240" y="941"/>
                </a:lnTo>
                <a:lnTo>
                  <a:pt x="245" y="944"/>
                </a:lnTo>
                <a:lnTo>
                  <a:pt x="251" y="948"/>
                </a:lnTo>
                <a:lnTo>
                  <a:pt x="256" y="949"/>
                </a:lnTo>
                <a:lnTo>
                  <a:pt x="262" y="949"/>
                </a:lnTo>
                <a:lnTo>
                  <a:pt x="262" y="949"/>
                </a:lnTo>
                <a:lnTo>
                  <a:pt x="270" y="946"/>
                </a:lnTo>
                <a:lnTo>
                  <a:pt x="275" y="943"/>
                </a:lnTo>
                <a:lnTo>
                  <a:pt x="276" y="941"/>
                </a:lnTo>
                <a:lnTo>
                  <a:pt x="277" y="938"/>
                </a:lnTo>
                <a:lnTo>
                  <a:pt x="276" y="932"/>
                </a:lnTo>
                <a:lnTo>
                  <a:pt x="276" y="932"/>
                </a:lnTo>
                <a:lnTo>
                  <a:pt x="273" y="923"/>
                </a:lnTo>
                <a:lnTo>
                  <a:pt x="265" y="912"/>
                </a:lnTo>
                <a:lnTo>
                  <a:pt x="257" y="900"/>
                </a:lnTo>
                <a:lnTo>
                  <a:pt x="257" y="894"/>
                </a:lnTo>
                <a:lnTo>
                  <a:pt x="257" y="894"/>
                </a:lnTo>
                <a:lnTo>
                  <a:pt x="262" y="891"/>
                </a:lnTo>
                <a:lnTo>
                  <a:pt x="264" y="889"/>
                </a:lnTo>
                <a:lnTo>
                  <a:pt x="265" y="887"/>
                </a:lnTo>
                <a:lnTo>
                  <a:pt x="265" y="887"/>
                </a:lnTo>
                <a:lnTo>
                  <a:pt x="269" y="864"/>
                </a:lnTo>
                <a:lnTo>
                  <a:pt x="276" y="828"/>
                </a:lnTo>
                <a:lnTo>
                  <a:pt x="276" y="828"/>
                </a:lnTo>
                <a:lnTo>
                  <a:pt x="282" y="799"/>
                </a:lnTo>
                <a:lnTo>
                  <a:pt x="285" y="781"/>
                </a:lnTo>
                <a:lnTo>
                  <a:pt x="285" y="781"/>
                </a:lnTo>
                <a:lnTo>
                  <a:pt x="287" y="768"/>
                </a:lnTo>
                <a:lnTo>
                  <a:pt x="289" y="758"/>
                </a:lnTo>
                <a:lnTo>
                  <a:pt x="289" y="758"/>
                </a:lnTo>
                <a:lnTo>
                  <a:pt x="300" y="706"/>
                </a:lnTo>
                <a:lnTo>
                  <a:pt x="310" y="667"/>
                </a:lnTo>
                <a:lnTo>
                  <a:pt x="315" y="651"/>
                </a:lnTo>
                <a:lnTo>
                  <a:pt x="318" y="643"/>
                </a:lnTo>
                <a:lnTo>
                  <a:pt x="318" y="643"/>
                </a:lnTo>
                <a:lnTo>
                  <a:pt x="342" y="607"/>
                </a:lnTo>
                <a:lnTo>
                  <a:pt x="342" y="607"/>
                </a:lnTo>
                <a:lnTo>
                  <a:pt x="347" y="603"/>
                </a:lnTo>
                <a:lnTo>
                  <a:pt x="351" y="601"/>
                </a:lnTo>
                <a:lnTo>
                  <a:pt x="353" y="596"/>
                </a:lnTo>
                <a:lnTo>
                  <a:pt x="353" y="596"/>
                </a:lnTo>
                <a:lnTo>
                  <a:pt x="353" y="589"/>
                </a:lnTo>
                <a:lnTo>
                  <a:pt x="353" y="580"/>
                </a:lnTo>
                <a:lnTo>
                  <a:pt x="352" y="571"/>
                </a:lnTo>
                <a:lnTo>
                  <a:pt x="351" y="563"/>
                </a:lnTo>
                <a:lnTo>
                  <a:pt x="351" y="563"/>
                </a:lnTo>
                <a:lnTo>
                  <a:pt x="348" y="560"/>
                </a:lnTo>
                <a:lnTo>
                  <a:pt x="345" y="555"/>
                </a:lnTo>
                <a:lnTo>
                  <a:pt x="340" y="550"/>
                </a:lnTo>
                <a:lnTo>
                  <a:pt x="338" y="543"/>
                </a:lnTo>
                <a:lnTo>
                  <a:pt x="338" y="543"/>
                </a:lnTo>
                <a:lnTo>
                  <a:pt x="333" y="508"/>
                </a:lnTo>
                <a:lnTo>
                  <a:pt x="329" y="481"/>
                </a:lnTo>
                <a:lnTo>
                  <a:pt x="334" y="479"/>
                </a:lnTo>
                <a:lnTo>
                  <a:pt x="334" y="479"/>
                </a:lnTo>
                <a:lnTo>
                  <a:pt x="329" y="445"/>
                </a:lnTo>
                <a:lnTo>
                  <a:pt x="324" y="419"/>
                </a:lnTo>
                <a:lnTo>
                  <a:pt x="322" y="407"/>
                </a:lnTo>
                <a:lnTo>
                  <a:pt x="318" y="398"/>
                </a:lnTo>
                <a:lnTo>
                  <a:pt x="318" y="398"/>
                </a:lnTo>
                <a:lnTo>
                  <a:pt x="317" y="391"/>
                </a:lnTo>
                <a:lnTo>
                  <a:pt x="315" y="385"/>
                </a:lnTo>
                <a:lnTo>
                  <a:pt x="314" y="371"/>
                </a:lnTo>
                <a:lnTo>
                  <a:pt x="311" y="357"/>
                </a:lnTo>
                <a:lnTo>
                  <a:pt x="309" y="343"/>
                </a:lnTo>
                <a:lnTo>
                  <a:pt x="309" y="343"/>
                </a:lnTo>
                <a:lnTo>
                  <a:pt x="304" y="326"/>
                </a:lnTo>
                <a:lnTo>
                  <a:pt x="301" y="308"/>
                </a:lnTo>
                <a:lnTo>
                  <a:pt x="299" y="292"/>
                </a:lnTo>
                <a:lnTo>
                  <a:pt x="298" y="284"/>
                </a:lnTo>
                <a:lnTo>
                  <a:pt x="298" y="284"/>
                </a:lnTo>
                <a:lnTo>
                  <a:pt x="295" y="281"/>
                </a:lnTo>
                <a:lnTo>
                  <a:pt x="289" y="279"/>
                </a:lnTo>
                <a:lnTo>
                  <a:pt x="275" y="274"/>
                </a:lnTo>
                <a:lnTo>
                  <a:pt x="253" y="268"/>
                </a:lnTo>
                <a:lnTo>
                  <a:pt x="253" y="268"/>
                </a:lnTo>
                <a:lnTo>
                  <a:pt x="242" y="270"/>
                </a:lnTo>
                <a:lnTo>
                  <a:pt x="242" y="270"/>
                </a:lnTo>
                <a:lnTo>
                  <a:pt x="244" y="272"/>
                </a:lnTo>
                <a:lnTo>
                  <a:pt x="244" y="273"/>
                </a:lnTo>
                <a:lnTo>
                  <a:pt x="240" y="273"/>
                </a:lnTo>
                <a:lnTo>
                  <a:pt x="240" y="273"/>
                </a:lnTo>
                <a:lnTo>
                  <a:pt x="235" y="272"/>
                </a:lnTo>
                <a:lnTo>
                  <a:pt x="233" y="268"/>
                </a:lnTo>
                <a:lnTo>
                  <a:pt x="229" y="264"/>
                </a:lnTo>
                <a:lnTo>
                  <a:pt x="229" y="264"/>
                </a:lnTo>
                <a:lnTo>
                  <a:pt x="230" y="257"/>
                </a:lnTo>
                <a:lnTo>
                  <a:pt x="232" y="250"/>
                </a:lnTo>
                <a:lnTo>
                  <a:pt x="232" y="250"/>
                </a:lnTo>
                <a:lnTo>
                  <a:pt x="233" y="248"/>
                </a:lnTo>
                <a:lnTo>
                  <a:pt x="238" y="243"/>
                </a:lnTo>
                <a:lnTo>
                  <a:pt x="242" y="237"/>
                </a:lnTo>
                <a:lnTo>
                  <a:pt x="246" y="231"/>
                </a:lnTo>
                <a:lnTo>
                  <a:pt x="246" y="231"/>
                </a:lnTo>
                <a:lnTo>
                  <a:pt x="248" y="222"/>
                </a:lnTo>
                <a:lnTo>
                  <a:pt x="248" y="213"/>
                </a:lnTo>
                <a:lnTo>
                  <a:pt x="248" y="201"/>
                </a:lnTo>
                <a:lnTo>
                  <a:pt x="248" y="201"/>
                </a:lnTo>
                <a:lnTo>
                  <a:pt x="247" y="191"/>
                </a:lnTo>
                <a:lnTo>
                  <a:pt x="246" y="181"/>
                </a:lnTo>
                <a:lnTo>
                  <a:pt x="246" y="181"/>
                </a:lnTo>
                <a:lnTo>
                  <a:pt x="247" y="179"/>
                </a:lnTo>
                <a:lnTo>
                  <a:pt x="248" y="175"/>
                </a:lnTo>
                <a:lnTo>
                  <a:pt x="248" y="170"/>
                </a:lnTo>
                <a:lnTo>
                  <a:pt x="248" y="170"/>
                </a:lnTo>
                <a:lnTo>
                  <a:pt x="248" y="166"/>
                </a:lnTo>
                <a:lnTo>
                  <a:pt x="247" y="162"/>
                </a:lnTo>
                <a:lnTo>
                  <a:pt x="242" y="151"/>
                </a:lnTo>
                <a:lnTo>
                  <a:pt x="242" y="151"/>
                </a:lnTo>
                <a:lnTo>
                  <a:pt x="236" y="143"/>
                </a:lnTo>
                <a:lnTo>
                  <a:pt x="236" y="143"/>
                </a:lnTo>
                <a:lnTo>
                  <a:pt x="274" y="135"/>
                </a:lnTo>
                <a:lnTo>
                  <a:pt x="274" y="135"/>
                </a:lnTo>
                <a:lnTo>
                  <a:pt x="287" y="121"/>
                </a:lnTo>
                <a:lnTo>
                  <a:pt x="298" y="109"/>
                </a:lnTo>
                <a:lnTo>
                  <a:pt x="307" y="102"/>
                </a:lnTo>
                <a:lnTo>
                  <a:pt x="307" y="102"/>
                </a:lnTo>
                <a:lnTo>
                  <a:pt x="318" y="97"/>
                </a:lnTo>
                <a:lnTo>
                  <a:pt x="334" y="90"/>
                </a:lnTo>
                <a:lnTo>
                  <a:pt x="353" y="82"/>
                </a:lnTo>
                <a:lnTo>
                  <a:pt x="353" y="82"/>
                </a:lnTo>
                <a:lnTo>
                  <a:pt x="318" y="73"/>
                </a:lnTo>
                <a:lnTo>
                  <a:pt x="289" y="64"/>
                </a:lnTo>
                <a:lnTo>
                  <a:pt x="262" y="58"/>
                </a:lnTo>
                <a:lnTo>
                  <a:pt x="262" y="58"/>
                </a:lnTo>
                <a:lnTo>
                  <a:pt x="209" y="50"/>
                </a:lnTo>
                <a:lnTo>
                  <a:pt x="181" y="45"/>
                </a:lnTo>
                <a:lnTo>
                  <a:pt x="170" y="34"/>
                </a:lnTo>
                <a:lnTo>
                  <a:pt x="170" y="34"/>
                </a:lnTo>
                <a:lnTo>
                  <a:pt x="166" y="18"/>
                </a:lnTo>
                <a:lnTo>
                  <a:pt x="164" y="6"/>
                </a:lnTo>
                <a:lnTo>
                  <a:pt x="162" y="0"/>
                </a:lnTo>
                <a:lnTo>
                  <a:pt x="162" y="0"/>
                </a:lnTo>
                <a:lnTo>
                  <a:pt x="160" y="0"/>
                </a:lnTo>
                <a:lnTo>
                  <a:pt x="159" y="0"/>
                </a:lnTo>
                <a:lnTo>
                  <a:pt x="157" y="3"/>
                </a:lnTo>
                <a:lnTo>
                  <a:pt x="157" y="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5">
            <a:extLst>
              <a:ext uri="{FF2B5EF4-FFF2-40B4-BE49-F238E27FC236}">
                <a16:creationId xmlns:a16="http://schemas.microsoft.com/office/drawing/2014/main" id="{C94CFAB5-8733-4B23-A0AE-F56B78759420}"/>
              </a:ext>
            </a:extLst>
          </p:cNvPr>
          <p:cNvSpPr>
            <a:spLocks noEditPoints="1"/>
          </p:cNvSpPr>
          <p:nvPr/>
        </p:nvSpPr>
        <p:spPr bwMode="auto">
          <a:xfrm>
            <a:off x="4612675" y="776924"/>
            <a:ext cx="685717" cy="1622263"/>
          </a:xfrm>
          <a:custGeom>
            <a:avLst/>
            <a:gdLst>
              <a:gd name="T0" fmla="*/ 128 w 380"/>
              <a:gd name="T1" fmla="*/ 30 h 899"/>
              <a:gd name="T2" fmla="*/ 47 w 380"/>
              <a:gd name="T3" fmla="*/ 111 h 899"/>
              <a:gd name="T4" fmla="*/ 4 w 380"/>
              <a:gd name="T5" fmla="*/ 216 h 899"/>
              <a:gd name="T6" fmla="*/ 40 w 380"/>
              <a:gd name="T7" fmla="*/ 230 h 899"/>
              <a:gd name="T8" fmla="*/ 103 w 380"/>
              <a:gd name="T9" fmla="*/ 236 h 899"/>
              <a:gd name="T10" fmla="*/ 61 w 380"/>
              <a:gd name="T11" fmla="*/ 328 h 899"/>
              <a:gd name="T12" fmla="*/ 56 w 380"/>
              <a:gd name="T13" fmla="*/ 383 h 899"/>
              <a:gd name="T14" fmla="*/ 73 w 380"/>
              <a:gd name="T15" fmla="*/ 398 h 899"/>
              <a:gd name="T16" fmla="*/ 79 w 380"/>
              <a:gd name="T17" fmla="*/ 470 h 899"/>
              <a:gd name="T18" fmla="*/ 76 w 380"/>
              <a:gd name="T19" fmla="*/ 490 h 899"/>
              <a:gd name="T20" fmla="*/ 80 w 380"/>
              <a:gd name="T21" fmla="*/ 509 h 899"/>
              <a:gd name="T22" fmla="*/ 82 w 380"/>
              <a:gd name="T23" fmla="*/ 545 h 899"/>
              <a:gd name="T24" fmla="*/ 105 w 380"/>
              <a:gd name="T25" fmla="*/ 619 h 899"/>
              <a:gd name="T26" fmla="*/ 110 w 380"/>
              <a:gd name="T27" fmla="*/ 645 h 899"/>
              <a:gd name="T28" fmla="*/ 111 w 380"/>
              <a:gd name="T29" fmla="*/ 668 h 899"/>
              <a:gd name="T30" fmla="*/ 69 w 380"/>
              <a:gd name="T31" fmla="*/ 752 h 899"/>
              <a:gd name="T32" fmla="*/ 36 w 380"/>
              <a:gd name="T33" fmla="*/ 822 h 899"/>
              <a:gd name="T34" fmla="*/ 15 w 380"/>
              <a:gd name="T35" fmla="*/ 852 h 899"/>
              <a:gd name="T36" fmla="*/ 27 w 380"/>
              <a:gd name="T37" fmla="*/ 883 h 899"/>
              <a:gd name="T38" fmla="*/ 67 w 380"/>
              <a:gd name="T39" fmla="*/ 893 h 899"/>
              <a:gd name="T40" fmla="*/ 59 w 380"/>
              <a:gd name="T41" fmla="*/ 871 h 899"/>
              <a:gd name="T42" fmla="*/ 65 w 380"/>
              <a:gd name="T43" fmla="*/ 840 h 899"/>
              <a:gd name="T44" fmla="*/ 99 w 380"/>
              <a:gd name="T45" fmla="*/ 807 h 899"/>
              <a:gd name="T46" fmla="*/ 108 w 380"/>
              <a:gd name="T47" fmla="*/ 793 h 899"/>
              <a:gd name="T48" fmla="*/ 144 w 380"/>
              <a:gd name="T49" fmla="*/ 744 h 899"/>
              <a:gd name="T50" fmla="*/ 149 w 380"/>
              <a:gd name="T51" fmla="*/ 824 h 899"/>
              <a:gd name="T52" fmla="*/ 147 w 380"/>
              <a:gd name="T53" fmla="*/ 872 h 899"/>
              <a:gd name="T54" fmla="*/ 258 w 380"/>
              <a:gd name="T55" fmla="*/ 899 h 899"/>
              <a:gd name="T56" fmla="*/ 264 w 380"/>
              <a:gd name="T57" fmla="*/ 889 h 899"/>
              <a:gd name="T58" fmla="*/ 234 w 380"/>
              <a:gd name="T59" fmla="*/ 877 h 899"/>
              <a:gd name="T60" fmla="*/ 202 w 380"/>
              <a:gd name="T61" fmla="*/ 856 h 899"/>
              <a:gd name="T62" fmla="*/ 200 w 380"/>
              <a:gd name="T63" fmla="*/ 827 h 899"/>
              <a:gd name="T64" fmla="*/ 215 w 380"/>
              <a:gd name="T65" fmla="*/ 752 h 899"/>
              <a:gd name="T66" fmla="*/ 217 w 380"/>
              <a:gd name="T67" fmla="*/ 729 h 899"/>
              <a:gd name="T68" fmla="*/ 237 w 380"/>
              <a:gd name="T69" fmla="*/ 625 h 899"/>
              <a:gd name="T70" fmla="*/ 234 w 380"/>
              <a:gd name="T71" fmla="*/ 526 h 899"/>
              <a:gd name="T72" fmla="*/ 224 w 380"/>
              <a:gd name="T73" fmla="*/ 511 h 899"/>
              <a:gd name="T74" fmla="*/ 233 w 380"/>
              <a:gd name="T75" fmla="*/ 491 h 899"/>
              <a:gd name="T76" fmla="*/ 210 w 380"/>
              <a:gd name="T77" fmla="*/ 416 h 899"/>
              <a:gd name="T78" fmla="*/ 249 w 380"/>
              <a:gd name="T79" fmla="*/ 404 h 899"/>
              <a:gd name="T80" fmla="*/ 269 w 380"/>
              <a:gd name="T81" fmla="*/ 380 h 899"/>
              <a:gd name="T82" fmla="*/ 267 w 380"/>
              <a:gd name="T83" fmla="*/ 265 h 899"/>
              <a:gd name="T84" fmla="*/ 275 w 380"/>
              <a:gd name="T85" fmla="*/ 242 h 899"/>
              <a:gd name="T86" fmla="*/ 269 w 380"/>
              <a:gd name="T87" fmla="*/ 228 h 899"/>
              <a:gd name="T88" fmla="*/ 253 w 380"/>
              <a:gd name="T89" fmla="*/ 213 h 899"/>
              <a:gd name="T90" fmla="*/ 217 w 380"/>
              <a:gd name="T91" fmla="*/ 162 h 899"/>
              <a:gd name="T92" fmla="*/ 263 w 380"/>
              <a:gd name="T93" fmla="*/ 136 h 899"/>
              <a:gd name="T94" fmla="*/ 300 w 380"/>
              <a:gd name="T95" fmla="*/ 134 h 899"/>
              <a:gd name="T96" fmla="*/ 293 w 380"/>
              <a:gd name="T97" fmla="*/ 123 h 899"/>
              <a:gd name="T98" fmla="*/ 353 w 380"/>
              <a:gd name="T99" fmla="*/ 49 h 899"/>
              <a:gd name="T100" fmla="*/ 372 w 380"/>
              <a:gd name="T101" fmla="*/ 23 h 899"/>
              <a:gd name="T102" fmla="*/ 267 w 380"/>
              <a:gd name="T103" fmla="*/ 1 h 899"/>
              <a:gd name="T104" fmla="*/ 181 w 380"/>
              <a:gd name="T105" fmla="*/ 5 h 899"/>
              <a:gd name="T106" fmla="*/ 239 w 380"/>
              <a:gd name="T107" fmla="*/ 234 h 899"/>
              <a:gd name="T108" fmla="*/ 246 w 380"/>
              <a:gd name="T109" fmla="*/ 292 h 899"/>
              <a:gd name="T110" fmla="*/ 223 w 380"/>
              <a:gd name="T111" fmla="*/ 310 h 899"/>
              <a:gd name="T112" fmla="*/ 188 w 380"/>
              <a:gd name="T113" fmla="*/ 274 h 899"/>
              <a:gd name="T114" fmla="*/ 197 w 380"/>
              <a:gd name="T115" fmla="*/ 257 h 899"/>
              <a:gd name="T116" fmla="*/ 204 w 380"/>
              <a:gd name="T117" fmla="*/ 242 h 899"/>
              <a:gd name="T118" fmla="*/ 198 w 380"/>
              <a:gd name="T119" fmla="*/ 233 h 899"/>
              <a:gd name="T120" fmla="*/ 194 w 380"/>
              <a:gd name="T121" fmla="*/ 205 h 899"/>
              <a:gd name="T122" fmla="*/ 200 w 380"/>
              <a:gd name="T123" fmla="*/ 183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0" h="899">
                <a:moveTo>
                  <a:pt x="181" y="5"/>
                </a:moveTo>
                <a:lnTo>
                  <a:pt x="181" y="5"/>
                </a:lnTo>
                <a:lnTo>
                  <a:pt x="145" y="24"/>
                </a:lnTo>
                <a:lnTo>
                  <a:pt x="145" y="24"/>
                </a:lnTo>
                <a:lnTo>
                  <a:pt x="133" y="29"/>
                </a:lnTo>
                <a:lnTo>
                  <a:pt x="128" y="30"/>
                </a:lnTo>
                <a:lnTo>
                  <a:pt x="102" y="51"/>
                </a:lnTo>
                <a:lnTo>
                  <a:pt x="67" y="82"/>
                </a:lnTo>
                <a:lnTo>
                  <a:pt x="67" y="82"/>
                </a:lnTo>
                <a:lnTo>
                  <a:pt x="57" y="95"/>
                </a:lnTo>
                <a:lnTo>
                  <a:pt x="47" y="111"/>
                </a:lnTo>
                <a:lnTo>
                  <a:pt x="47" y="111"/>
                </a:lnTo>
                <a:lnTo>
                  <a:pt x="35" y="135"/>
                </a:lnTo>
                <a:lnTo>
                  <a:pt x="16" y="175"/>
                </a:lnTo>
                <a:lnTo>
                  <a:pt x="16" y="175"/>
                </a:lnTo>
                <a:lnTo>
                  <a:pt x="12" y="184"/>
                </a:lnTo>
                <a:lnTo>
                  <a:pt x="10" y="194"/>
                </a:lnTo>
                <a:lnTo>
                  <a:pt x="4" y="216"/>
                </a:lnTo>
                <a:lnTo>
                  <a:pt x="0" y="241"/>
                </a:lnTo>
                <a:lnTo>
                  <a:pt x="0" y="241"/>
                </a:lnTo>
                <a:lnTo>
                  <a:pt x="4" y="239"/>
                </a:lnTo>
                <a:lnTo>
                  <a:pt x="16" y="235"/>
                </a:lnTo>
                <a:lnTo>
                  <a:pt x="32" y="231"/>
                </a:lnTo>
                <a:lnTo>
                  <a:pt x="40" y="230"/>
                </a:lnTo>
                <a:lnTo>
                  <a:pt x="47" y="230"/>
                </a:lnTo>
                <a:lnTo>
                  <a:pt x="47" y="230"/>
                </a:lnTo>
                <a:lnTo>
                  <a:pt x="63" y="233"/>
                </a:lnTo>
                <a:lnTo>
                  <a:pt x="77" y="236"/>
                </a:lnTo>
                <a:lnTo>
                  <a:pt x="91" y="241"/>
                </a:lnTo>
                <a:lnTo>
                  <a:pt x="103" y="236"/>
                </a:lnTo>
                <a:lnTo>
                  <a:pt x="103" y="236"/>
                </a:lnTo>
                <a:lnTo>
                  <a:pt x="89" y="260"/>
                </a:lnTo>
                <a:lnTo>
                  <a:pt x="79" y="283"/>
                </a:lnTo>
                <a:lnTo>
                  <a:pt x="68" y="306"/>
                </a:lnTo>
                <a:lnTo>
                  <a:pt x="68" y="306"/>
                </a:lnTo>
                <a:lnTo>
                  <a:pt x="61" y="328"/>
                </a:lnTo>
                <a:lnTo>
                  <a:pt x="54" y="347"/>
                </a:lnTo>
                <a:lnTo>
                  <a:pt x="53" y="357"/>
                </a:lnTo>
                <a:lnTo>
                  <a:pt x="52" y="367"/>
                </a:lnTo>
                <a:lnTo>
                  <a:pt x="53" y="375"/>
                </a:lnTo>
                <a:lnTo>
                  <a:pt x="56" y="383"/>
                </a:lnTo>
                <a:lnTo>
                  <a:pt x="56" y="383"/>
                </a:lnTo>
                <a:lnTo>
                  <a:pt x="59" y="389"/>
                </a:lnTo>
                <a:lnTo>
                  <a:pt x="62" y="394"/>
                </a:lnTo>
                <a:lnTo>
                  <a:pt x="65" y="397"/>
                </a:lnTo>
                <a:lnTo>
                  <a:pt x="68" y="398"/>
                </a:lnTo>
                <a:lnTo>
                  <a:pt x="70" y="399"/>
                </a:lnTo>
                <a:lnTo>
                  <a:pt x="73" y="398"/>
                </a:lnTo>
                <a:lnTo>
                  <a:pt x="74" y="398"/>
                </a:lnTo>
                <a:lnTo>
                  <a:pt x="74" y="398"/>
                </a:lnTo>
                <a:lnTo>
                  <a:pt x="77" y="432"/>
                </a:lnTo>
                <a:lnTo>
                  <a:pt x="79" y="457"/>
                </a:lnTo>
                <a:lnTo>
                  <a:pt x="79" y="465"/>
                </a:lnTo>
                <a:lnTo>
                  <a:pt x="79" y="470"/>
                </a:lnTo>
                <a:lnTo>
                  <a:pt x="79" y="470"/>
                </a:lnTo>
                <a:lnTo>
                  <a:pt x="76" y="475"/>
                </a:lnTo>
                <a:lnTo>
                  <a:pt x="75" y="479"/>
                </a:lnTo>
                <a:lnTo>
                  <a:pt x="76" y="485"/>
                </a:lnTo>
                <a:lnTo>
                  <a:pt x="76" y="485"/>
                </a:lnTo>
                <a:lnTo>
                  <a:pt x="76" y="490"/>
                </a:lnTo>
                <a:lnTo>
                  <a:pt x="76" y="493"/>
                </a:lnTo>
                <a:lnTo>
                  <a:pt x="75" y="497"/>
                </a:lnTo>
                <a:lnTo>
                  <a:pt x="76" y="503"/>
                </a:lnTo>
                <a:lnTo>
                  <a:pt x="76" y="503"/>
                </a:lnTo>
                <a:lnTo>
                  <a:pt x="77" y="506"/>
                </a:lnTo>
                <a:lnTo>
                  <a:pt x="80" y="509"/>
                </a:lnTo>
                <a:lnTo>
                  <a:pt x="85" y="512"/>
                </a:lnTo>
                <a:lnTo>
                  <a:pt x="91" y="515"/>
                </a:lnTo>
                <a:lnTo>
                  <a:pt x="91" y="515"/>
                </a:lnTo>
                <a:lnTo>
                  <a:pt x="88" y="521"/>
                </a:lnTo>
                <a:lnTo>
                  <a:pt x="85" y="535"/>
                </a:lnTo>
                <a:lnTo>
                  <a:pt x="82" y="545"/>
                </a:lnTo>
                <a:lnTo>
                  <a:pt x="82" y="556"/>
                </a:lnTo>
                <a:lnTo>
                  <a:pt x="83" y="567"/>
                </a:lnTo>
                <a:lnTo>
                  <a:pt x="87" y="578"/>
                </a:lnTo>
                <a:lnTo>
                  <a:pt x="87" y="578"/>
                </a:lnTo>
                <a:lnTo>
                  <a:pt x="100" y="609"/>
                </a:lnTo>
                <a:lnTo>
                  <a:pt x="105" y="619"/>
                </a:lnTo>
                <a:lnTo>
                  <a:pt x="105" y="619"/>
                </a:lnTo>
                <a:lnTo>
                  <a:pt x="105" y="625"/>
                </a:lnTo>
                <a:lnTo>
                  <a:pt x="105" y="635"/>
                </a:lnTo>
                <a:lnTo>
                  <a:pt x="105" y="635"/>
                </a:lnTo>
                <a:lnTo>
                  <a:pt x="106" y="640"/>
                </a:lnTo>
                <a:lnTo>
                  <a:pt x="110" y="645"/>
                </a:lnTo>
                <a:lnTo>
                  <a:pt x="112" y="650"/>
                </a:lnTo>
                <a:lnTo>
                  <a:pt x="114" y="654"/>
                </a:lnTo>
                <a:lnTo>
                  <a:pt x="114" y="654"/>
                </a:lnTo>
                <a:lnTo>
                  <a:pt x="114" y="662"/>
                </a:lnTo>
                <a:lnTo>
                  <a:pt x="111" y="668"/>
                </a:lnTo>
                <a:lnTo>
                  <a:pt x="111" y="668"/>
                </a:lnTo>
                <a:lnTo>
                  <a:pt x="110" y="687"/>
                </a:lnTo>
                <a:lnTo>
                  <a:pt x="110" y="687"/>
                </a:lnTo>
                <a:lnTo>
                  <a:pt x="99" y="702"/>
                </a:lnTo>
                <a:lnTo>
                  <a:pt x="79" y="734"/>
                </a:lnTo>
                <a:lnTo>
                  <a:pt x="79" y="734"/>
                </a:lnTo>
                <a:lnTo>
                  <a:pt x="69" y="752"/>
                </a:lnTo>
                <a:lnTo>
                  <a:pt x="59" y="769"/>
                </a:lnTo>
                <a:lnTo>
                  <a:pt x="52" y="786"/>
                </a:lnTo>
                <a:lnTo>
                  <a:pt x="56" y="790"/>
                </a:lnTo>
                <a:lnTo>
                  <a:pt x="39" y="821"/>
                </a:lnTo>
                <a:lnTo>
                  <a:pt x="39" y="821"/>
                </a:lnTo>
                <a:lnTo>
                  <a:pt x="36" y="822"/>
                </a:lnTo>
                <a:lnTo>
                  <a:pt x="30" y="825"/>
                </a:lnTo>
                <a:lnTo>
                  <a:pt x="30" y="825"/>
                </a:lnTo>
                <a:lnTo>
                  <a:pt x="27" y="830"/>
                </a:lnTo>
                <a:lnTo>
                  <a:pt x="22" y="837"/>
                </a:lnTo>
                <a:lnTo>
                  <a:pt x="17" y="845"/>
                </a:lnTo>
                <a:lnTo>
                  <a:pt x="15" y="852"/>
                </a:lnTo>
                <a:lnTo>
                  <a:pt x="15" y="852"/>
                </a:lnTo>
                <a:lnTo>
                  <a:pt x="15" y="858"/>
                </a:lnTo>
                <a:lnTo>
                  <a:pt x="18" y="868"/>
                </a:lnTo>
                <a:lnTo>
                  <a:pt x="22" y="877"/>
                </a:lnTo>
                <a:lnTo>
                  <a:pt x="27" y="883"/>
                </a:lnTo>
                <a:lnTo>
                  <a:pt x="27" y="883"/>
                </a:lnTo>
                <a:lnTo>
                  <a:pt x="33" y="887"/>
                </a:lnTo>
                <a:lnTo>
                  <a:pt x="39" y="891"/>
                </a:lnTo>
                <a:lnTo>
                  <a:pt x="45" y="892"/>
                </a:lnTo>
                <a:lnTo>
                  <a:pt x="52" y="893"/>
                </a:lnTo>
                <a:lnTo>
                  <a:pt x="52" y="893"/>
                </a:lnTo>
                <a:lnTo>
                  <a:pt x="67" y="893"/>
                </a:lnTo>
                <a:lnTo>
                  <a:pt x="76" y="893"/>
                </a:lnTo>
                <a:lnTo>
                  <a:pt x="76" y="893"/>
                </a:lnTo>
                <a:lnTo>
                  <a:pt x="68" y="885"/>
                </a:lnTo>
                <a:lnTo>
                  <a:pt x="62" y="878"/>
                </a:lnTo>
                <a:lnTo>
                  <a:pt x="61" y="874"/>
                </a:lnTo>
                <a:lnTo>
                  <a:pt x="59" y="871"/>
                </a:lnTo>
                <a:lnTo>
                  <a:pt x="59" y="871"/>
                </a:lnTo>
                <a:lnTo>
                  <a:pt x="61" y="863"/>
                </a:lnTo>
                <a:lnTo>
                  <a:pt x="63" y="855"/>
                </a:lnTo>
                <a:lnTo>
                  <a:pt x="67" y="844"/>
                </a:lnTo>
                <a:lnTo>
                  <a:pt x="67" y="844"/>
                </a:lnTo>
                <a:lnTo>
                  <a:pt x="65" y="840"/>
                </a:lnTo>
                <a:lnTo>
                  <a:pt x="64" y="836"/>
                </a:lnTo>
                <a:lnTo>
                  <a:pt x="62" y="832"/>
                </a:lnTo>
                <a:lnTo>
                  <a:pt x="85" y="801"/>
                </a:lnTo>
                <a:lnTo>
                  <a:pt x="85" y="801"/>
                </a:lnTo>
                <a:lnTo>
                  <a:pt x="93" y="804"/>
                </a:lnTo>
                <a:lnTo>
                  <a:pt x="99" y="807"/>
                </a:lnTo>
                <a:lnTo>
                  <a:pt x="102" y="807"/>
                </a:lnTo>
                <a:lnTo>
                  <a:pt x="103" y="807"/>
                </a:lnTo>
                <a:lnTo>
                  <a:pt x="103" y="807"/>
                </a:lnTo>
                <a:lnTo>
                  <a:pt x="105" y="803"/>
                </a:lnTo>
                <a:lnTo>
                  <a:pt x="106" y="798"/>
                </a:lnTo>
                <a:lnTo>
                  <a:pt x="108" y="793"/>
                </a:lnTo>
                <a:lnTo>
                  <a:pt x="110" y="790"/>
                </a:lnTo>
                <a:lnTo>
                  <a:pt x="110" y="790"/>
                </a:lnTo>
                <a:lnTo>
                  <a:pt x="121" y="774"/>
                </a:lnTo>
                <a:lnTo>
                  <a:pt x="132" y="760"/>
                </a:lnTo>
                <a:lnTo>
                  <a:pt x="132" y="760"/>
                </a:lnTo>
                <a:lnTo>
                  <a:pt x="144" y="744"/>
                </a:lnTo>
                <a:lnTo>
                  <a:pt x="153" y="731"/>
                </a:lnTo>
                <a:lnTo>
                  <a:pt x="153" y="731"/>
                </a:lnTo>
                <a:lnTo>
                  <a:pt x="151" y="750"/>
                </a:lnTo>
                <a:lnTo>
                  <a:pt x="150" y="767"/>
                </a:lnTo>
                <a:lnTo>
                  <a:pt x="149" y="784"/>
                </a:lnTo>
                <a:lnTo>
                  <a:pt x="149" y="824"/>
                </a:lnTo>
                <a:lnTo>
                  <a:pt x="153" y="825"/>
                </a:lnTo>
                <a:lnTo>
                  <a:pt x="153" y="865"/>
                </a:lnTo>
                <a:lnTo>
                  <a:pt x="153" y="865"/>
                </a:lnTo>
                <a:lnTo>
                  <a:pt x="152" y="865"/>
                </a:lnTo>
                <a:lnTo>
                  <a:pt x="150" y="867"/>
                </a:lnTo>
                <a:lnTo>
                  <a:pt x="147" y="872"/>
                </a:lnTo>
                <a:lnTo>
                  <a:pt x="146" y="879"/>
                </a:lnTo>
                <a:lnTo>
                  <a:pt x="146" y="879"/>
                </a:lnTo>
                <a:lnTo>
                  <a:pt x="147" y="893"/>
                </a:lnTo>
                <a:lnTo>
                  <a:pt x="149" y="899"/>
                </a:lnTo>
                <a:lnTo>
                  <a:pt x="258" y="899"/>
                </a:lnTo>
                <a:lnTo>
                  <a:pt x="258" y="899"/>
                </a:lnTo>
                <a:lnTo>
                  <a:pt x="259" y="899"/>
                </a:lnTo>
                <a:lnTo>
                  <a:pt x="262" y="897"/>
                </a:lnTo>
                <a:lnTo>
                  <a:pt x="264" y="893"/>
                </a:lnTo>
                <a:lnTo>
                  <a:pt x="264" y="892"/>
                </a:lnTo>
                <a:lnTo>
                  <a:pt x="264" y="889"/>
                </a:lnTo>
                <a:lnTo>
                  <a:pt x="264" y="889"/>
                </a:lnTo>
                <a:lnTo>
                  <a:pt x="263" y="885"/>
                </a:lnTo>
                <a:lnTo>
                  <a:pt x="261" y="883"/>
                </a:lnTo>
                <a:lnTo>
                  <a:pt x="256" y="881"/>
                </a:lnTo>
                <a:lnTo>
                  <a:pt x="246" y="879"/>
                </a:lnTo>
                <a:lnTo>
                  <a:pt x="246" y="879"/>
                </a:lnTo>
                <a:lnTo>
                  <a:pt x="234" y="877"/>
                </a:lnTo>
                <a:lnTo>
                  <a:pt x="223" y="873"/>
                </a:lnTo>
                <a:lnTo>
                  <a:pt x="215" y="869"/>
                </a:lnTo>
                <a:lnTo>
                  <a:pt x="210" y="867"/>
                </a:lnTo>
                <a:lnTo>
                  <a:pt x="210" y="867"/>
                </a:lnTo>
                <a:lnTo>
                  <a:pt x="205" y="858"/>
                </a:lnTo>
                <a:lnTo>
                  <a:pt x="202" y="856"/>
                </a:lnTo>
                <a:lnTo>
                  <a:pt x="200" y="854"/>
                </a:lnTo>
                <a:lnTo>
                  <a:pt x="200" y="854"/>
                </a:lnTo>
                <a:lnTo>
                  <a:pt x="196" y="854"/>
                </a:lnTo>
                <a:lnTo>
                  <a:pt x="192" y="854"/>
                </a:lnTo>
                <a:lnTo>
                  <a:pt x="192" y="827"/>
                </a:lnTo>
                <a:lnTo>
                  <a:pt x="200" y="827"/>
                </a:lnTo>
                <a:lnTo>
                  <a:pt x="200" y="827"/>
                </a:lnTo>
                <a:lnTo>
                  <a:pt x="209" y="791"/>
                </a:lnTo>
                <a:lnTo>
                  <a:pt x="214" y="766"/>
                </a:lnTo>
                <a:lnTo>
                  <a:pt x="215" y="756"/>
                </a:lnTo>
                <a:lnTo>
                  <a:pt x="215" y="752"/>
                </a:lnTo>
                <a:lnTo>
                  <a:pt x="215" y="752"/>
                </a:lnTo>
                <a:lnTo>
                  <a:pt x="214" y="751"/>
                </a:lnTo>
                <a:lnTo>
                  <a:pt x="212" y="748"/>
                </a:lnTo>
                <a:lnTo>
                  <a:pt x="214" y="743"/>
                </a:lnTo>
                <a:lnTo>
                  <a:pt x="215" y="737"/>
                </a:lnTo>
                <a:lnTo>
                  <a:pt x="215" y="737"/>
                </a:lnTo>
                <a:lnTo>
                  <a:pt x="217" y="729"/>
                </a:lnTo>
                <a:lnTo>
                  <a:pt x="227" y="705"/>
                </a:lnTo>
                <a:lnTo>
                  <a:pt x="227" y="705"/>
                </a:lnTo>
                <a:lnTo>
                  <a:pt x="231" y="691"/>
                </a:lnTo>
                <a:lnTo>
                  <a:pt x="234" y="672"/>
                </a:lnTo>
                <a:lnTo>
                  <a:pt x="235" y="649"/>
                </a:lnTo>
                <a:lnTo>
                  <a:pt x="237" y="625"/>
                </a:lnTo>
                <a:lnTo>
                  <a:pt x="238" y="582"/>
                </a:lnTo>
                <a:lnTo>
                  <a:pt x="238" y="561"/>
                </a:lnTo>
                <a:lnTo>
                  <a:pt x="238" y="561"/>
                </a:lnTo>
                <a:lnTo>
                  <a:pt x="237" y="540"/>
                </a:lnTo>
                <a:lnTo>
                  <a:pt x="235" y="529"/>
                </a:lnTo>
                <a:lnTo>
                  <a:pt x="234" y="526"/>
                </a:lnTo>
                <a:lnTo>
                  <a:pt x="233" y="523"/>
                </a:lnTo>
                <a:lnTo>
                  <a:pt x="233" y="523"/>
                </a:lnTo>
                <a:lnTo>
                  <a:pt x="231" y="521"/>
                </a:lnTo>
                <a:lnTo>
                  <a:pt x="228" y="516"/>
                </a:lnTo>
                <a:lnTo>
                  <a:pt x="224" y="511"/>
                </a:lnTo>
                <a:lnTo>
                  <a:pt x="224" y="511"/>
                </a:lnTo>
                <a:lnTo>
                  <a:pt x="227" y="510"/>
                </a:lnTo>
                <a:lnTo>
                  <a:pt x="229" y="506"/>
                </a:lnTo>
                <a:lnTo>
                  <a:pt x="232" y="500"/>
                </a:lnTo>
                <a:lnTo>
                  <a:pt x="233" y="496"/>
                </a:lnTo>
                <a:lnTo>
                  <a:pt x="233" y="491"/>
                </a:lnTo>
                <a:lnTo>
                  <a:pt x="233" y="491"/>
                </a:lnTo>
                <a:lnTo>
                  <a:pt x="232" y="481"/>
                </a:lnTo>
                <a:lnTo>
                  <a:pt x="229" y="474"/>
                </a:lnTo>
                <a:lnTo>
                  <a:pt x="226" y="468"/>
                </a:lnTo>
                <a:lnTo>
                  <a:pt x="223" y="459"/>
                </a:lnTo>
                <a:lnTo>
                  <a:pt x="223" y="459"/>
                </a:lnTo>
                <a:lnTo>
                  <a:pt x="210" y="416"/>
                </a:lnTo>
                <a:lnTo>
                  <a:pt x="200" y="381"/>
                </a:lnTo>
                <a:lnTo>
                  <a:pt x="200" y="381"/>
                </a:lnTo>
                <a:lnTo>
                  <a:pt x="223" y="394"/>
                </a:lnTo>
                <a:lnTo>
                  <a:pt x="240" y="403"/>
                </a:lnTo>
                <a:lnTo>
                  <a:pt x="246" y="404"/>
                </a:lnTo>
                <a:lnTo>
                  <a:pt x="249" y="404"/>
                </a:lnTo>
                <a:lnTo>
                  <a:pt x="250" y="404"/>
                </a:lnTo>
                <a:lnTo>
                  <a:pt x="250" y="404"/>
                </a:lnTo>
                <a:lnTo>
                  <a:pt x="256" y="399"/>
                </a:lnTo>
                <a:lnTo>
                  <a:pt x="262" y="392"/>
                </a:lnTo>
                <a:lnTo>
                  <a:pt x="268" y="383"/>
                </a:lnTo>
                <a:lnTo>
                  <a:pt x="269" y="380"/>
                </a:lnTo>
                <a:lnTo>
                  <a:pt x="270" y="375"/>
                </a:lnTo>
                <a:lnTo>
                  <a:pt x="270" y="375"/>
                </a:lnTo>
                <a:lnTo>
                  <a:pt x="273" y="346"/>
                </a:lnTo>
                <a:lnTo>
                  <a:pt x="268" y="334"/>
                </a:lnTo>
                <a:lnTo>
                  <a:pt x="267" y="265"/>
                </a:lnTo>
                <a:lnTo>
                  <a:pt x="267" y="265"/>
                </a:lnTo>
                <a:lnTo>
                  <a:pt x="268" y="262"/>
                </a:lnTo>
                <a:lnTo>
                  <a:pt x="273" y="256"/>
                </a:lnTo>
                <a:lnTo>
                  <a:pt x="273" y="256"/>
                </a:lnTo>
                <a:lnTo>
                  <a:pt x="274" y="251"/>
                </a:lnTo>
                <a:lnTo>
                  <a:pt x="274" y="247"/>
                </a:lnTo>
                <a:lnTo>
                  <a:pt x="275" y="242"/>
                </a:lnTo>
                <a:lnTo>
                  <a:pt x="275" y="242"/>
                </a:lnTo>
                <a:lnTo>
                  <a:pt x="275" y="238"/>
                </a:lnTo>
                <a:lnTo>
                  <a:pt x="274" y="234"/>
                </a:lnTo>
                <a:lnTo>
                  <a:pt x="273" y="230"/>
                </a:lnTo>
                <a:lnTo>
                  <a:pt x="273" y="230"/>
                </a:lnTo>
                <a:lnTo>
                  <a:pt x="269" y="228"/>
                </a:lnTo>
                <a:lnTo>
                  <a:pt x="264" y="225"/>
                </a:lnTo>
                <a:lnTo>
                  <a:pt x="258" y="222"/>
                </a:lnTo>
                <a:lnTo>
                  <a:pt x="256" y="219"/>
                </a:lnTo>
                <a:lnTo>
                  <a:pt x="256" y="219"/>
                </a:lnTo>
                <a:lnTo>
                  <a:pt x="255" y="216"/>
                </a:lnTo>
                <a:lnTo>
                  <a:pt x="253" y="213"/>
                </a:lnTo>
                <a:lnTo>
                  <a:pt x="252" y="212"/>
                </a:lnTo>
                <a:lnTo>
                  <a:pt x="252" y="212"/>
                </a:lnTo>
                <a:lnTo>
                  <a:pt x="250" y="212"/>
                </a:lnTo>
                <a:lnTo>
                  <a:pt x="249" y="212"/>
                </a:lnTo>
                <a:lnTo>
                  <a:pt x="247" y="213"/>
                </a:lnTo>
                <a:lnTo>
                  <a:pt x="217" y="162"/>
                </a:lnTo>
                <a:lnTo>
                  <a:pt x="217" y="162"/>
                </a:lnTo>
                <a:lnTo>
                  <a:pt x="227" y="154"/>
                </a:lnTo>
                <a:lnTo>
                  <a:pt x="238" y="148"/>
                </a:lnTo>
                <a:lnTo>
                  <a:pt x="250" y="141"/>
                </a:lnTo>
                <a:lnTo>
                  <a:pt x="250" y="141"/>
                </a:lnTo>
                <a:lnTo>
                  <a:pt x="263" y="136"/>
                </a:lnTo>
                <a:lnTo>
                  <a:pt x="276" y="133"/>
                </a:lnTo>
                <a:lnTo>
                  <a:pt x="290" y="129"/>
                </a:lnTo>
                <a:lnTo>
                  <a:pt x="296" y="135"/>
                </a:lnTo>
                <a:lnTo>
                  <a:pt x="296" y="135"/>
                </a:lnTo>
                <a:lnTo>
                  <a:pt x="298" y="135"/>
                </a:lnTo>
                <a:lnTo>
                  <a:pt x="300" y="134"/>
                </a:lnTo>
                <a:lnTo>
                  <a:pt x="302" y="133"/>
                </a:lnTo>
                <a:lnTo>
                  <a:pt x="302" y="133"/>
                </a:lnTo>
                <a:lnTo>
                  <a:pt x="302" y="131"/>
                </a:lnTo>
                <a:lnTo>
                  <a:pt x="300" y="130"/>
                </a:lnTo>
                <a:lnTo>
                  <a:pt x="299" y="129"/>
                </a:lnTo>
                <a:lnTo>
                  <a:pt x="293" y="123"/>
                </a:lnTo>
                <a:lnTo>
                  <a:pt x="293" y="123"/>
                </a:lnTo>
                <a:lnTo>
                  <a:pt x="305" y="105"/>
                </a:lnTo>
                <a:lnTo>
                  <a:pt x="320" y="88"/>
                </a:lnTo>
                <a:lnTo>
                  <a:pt x="337" y="68"/>
                </a:lnTo>
                <a:lnTo>
                  <a:pt x="337" y="68"/>
                </a:lnTo>
                <a:lnTo>
                  <a:pt x="353" y="49"/>
                </a:lnTo>
                <a:lnTo>
                  <a:pt x="367" y="39"/>
                </a:lnTo>
                <a:lnTo>
                  <a:pt x="376" y="31"/>
                </a:lnTo>
                <a:lnTo>
                  <a:pt x="380" y="28"/>
                </a:lnTo>
                <a:lnTo>
                  <a:pt x="380" y="28"/>
                </a:lnTo>
                <a:lnTo>
                  <a:pt x="378" y="27"/>
                </a:lnTo>
                <a:lnTo>
                  <a:pt x="372" y="23"/>
                </a:lnTo>
                <a:lnTo>
                  <a:pt x="345" y="14"/>
                </a:lnTo>
                <a:lnTo>
                  <a:pt x="328" y="11"/>
                </a:lnTo>
                <a:lnTo>
                  <a:pt x="309" y="6"/>
                </a:lnTo>
                <a:lnTo>
                  <a:pt x="288" y="4"/>
                </a:lnTo>
                <a:lnTo>
                  <a:pt x="267" y="1"/>
                </a:lnTo>
                <a:lnTo>
                  <a:pt x="267" y="1"/>
                </a:lnTo>
                <a:lnTo>
                  <a:pt x="246" y="0"/>
                </a:lnTo>
                <a:lnTo>
                  <a:pt x="229" y="0"/>
                </a:lnTo>
                <a:lnTo>
                  <a:pt x="203" y="1"/>
                </a:lnTo>
                <a:lnTo>
                  <a:pt x="187" y="4"/>
                </a:lnTo>
                <a:lnTo>
                  <a:pt x="181" y="5"/>
                </a:lnTo>
                <a:lnTo>
                  <a:pt x="181" y="5"/>
                </a:lnTo>
                <a:close/>
                <a:moveTo>
                  <a:pt x="210" y="164"/>
                </a:moveTo>
                <a:lnTo>
                  <a:pt x="244" y="222"/>
                </a:lnTo>
                <a:lnTo>
                  <a:pt x="244" y="222"/>
                </a:lnTo>
                <a:lnTo>
                  <a:pt x="241" y="227"/>
                </a:lnTo>
                <a:lnTo>
                  <a:pt x="239" y="234"/>
                </a:lnTo>
                <a:lnTo>
                  <a:pt x="239" y="234"/>
                </a:lnTo>
                <a:lnTo>
                  <a:pt x="240" y="240"/>
                </a:lnTo>
                <a:lnTo>
                  <a:pt x="243" y="247"/>
                </a:lnTo>
                <a:lnTo>
                  <a:pt x="246" y="257"/>
                </a:lnTo>
                <a:lnTo>
                  <a:pt x="246" y="257"/>
                </a:lnTo>
                <a:lnTo>
                  <a:pt x="246" y="292"/>
                </a:lnTo>
                <a:lnTo>
                  <a:pt x="246" y="292"/>
                </a:lnTo>
                <a:lnTo>
                  <a:pt x="245" y="299"/>
                </a:lnTo>
                <a:lnTo>
                  <a:pt x="244" y="305"/>
                </a:lnTo>
                <a:lnTo>
                  <a:pt x="241" y="311"/>
                </a:lnTo>
                <a:lnTo>
                  <a:pt x="227" y="313"/>
                </a:lnTo>
                <a:lnTo>
                  <a:pt x="227" y="313"/>
                </a:lnTo>
                <a:lnTo>
                  <a:pt x="223" y="310"/>
                </a:lnTo>
                <a:lnTo>
                  <a:pt x="215" y="299"/>
                </a:lnTo>
                <a:lnTo>
                  <a:pt x="215" y="299"/>
                </a:lnTo>
                <a:lnTo>
                  <a:pt x="208" y="291"/>
                </a:lnTo>
                <a:lnTo>
                  <a:pt x="198" y="282"/>
                </a:lnTo>
                <a:lnTo>
                  <a:pt x="188" y="274"/>
                </a:lnTo>
                <a:lnTo>
                  <a:pt x="188" y="274"/>
                </a:lnTo>
                <a:lnTo>
                  <a:pt x="192" y="272"/>
                </a:lnTo>
                <a:lnTo>
                  <a:pt x="194" y="271"/>
                </a:lnTo>
                <a:lnTo>
                  <a:pt x="196" y="270"/>
                </a:lnTo>
                <a:lnTo>
                  <a:pt x="196" y="270"/>
                </a:lnTo>
                <a:lnTo>
                  <a:pt x="197" y="264"/>
                </a:lnTo>
                <a:lnTo>
                  <a:pt x="197" y="257"/>
                </a:lnTo>
                <a:lnTo>
                  <a:pt x="196" y="247"/>
                </a:lnTo>
                <a:lnTo>
                  <a:pt x="196" y="247"/>
                </a:lnTo>
                <a:lnTo>
                  <a:pt x="200" y="245"/>
                </a:lnTo>
                <a:lnTo>
                  <a:pt x="204" y="244"/>
                </a:lnTo>
                <a:lnTo>
                  <a:pt x="204" y="242"/>
                </a:lnTo>
                <a:lnTo>
                  <a:pt x="204" y="242"/>
                </a:lnTo>
                <a:lnTo>
                  <a:pt x="204" y="240"/>
                </a:lnTo>
                <a:lnTo>
                  <a:pt x="203" y="236"/>
                </a:lnTo>
                <a:lnTo>
                  <a:pt x="203" y="236"/>
                </a:lnTo>
                <a:lnTo>
                  <a:pt x="200" y="235"/>
                </a:lnTo>
                <a:lnTo>
                  <a:pt x="199" y="234"/>
                </a:lnTo>
                <a:lnTo>
                  <a:pt x="198" y="233"/>
                </a:lnTo>
                <a:lnTo>
                  <a:pt x="196" y="228"/>
                </a:lnTo>
                <a:lnTo>
                  <a:pt x="196" y="228"/>
                </a:lnTo>
                <a:lnTo>
                  <a:pt x="194" y="221"/>
                </a:lnTo>
                <a:lnTo>
                  <a:pt x="194" y="213"/>
                </a:lnTo>
                <a:lnTo>
                  <a:pt x="194" y="205"/>
                </a:lnTo>
                <a:lnTo>
                  <a:pt x="194" y="205"/>
                </a:lnTo>
                <a:lnTo>
                  <a:pt x="194" y="205"/>
                </a:lnTo>
                <a:lnTo>
                  <a:pt x="197" y="203"/>
                </a:lnTo>
                <a:lnTo>
                  <a:pt x="199" y="198"/>
                </a:lnTo>
                <a:lnTo>
                  <a:pt x="200" y="191"/>
                </a:lnTo>
                <a:lnTo>
                  <a:pt x="200" y="191"/>
                </a:lnTo>
                <a:lnTo>
                  <a:pt x="200" y="183"/>
                </a:lnTo>
                <a:lnTo>
                  <a:pt x="198" y="177"/>
                </a:lnTo>
                <a:lnTo>
                  <a:pt x="196" y="172"/>
                </a:lnTo>
                <a:lnTo>
                  <a:pt x="210" y="1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8">
            <a:extLst>
              <a:ext uri="{FF2B5EF4-FFF2-40B4-BE49-F238E27FC236}">
                <a16:creationId xmlns:a16="http://schemas.microsoft.com/office/drawing/2014/main" id="{FF531537-E31E-4EAB-AEF2-7A498D9D9307}"/>
              </a:ext>
            </a:extLst>
          </p:cNvPr>
          <p:cNvSpPr>
            <a:spLocks noEditPoints="1"/>
          </p:cNvSpPr>
          <p:nvPr/>
        </p:nvSpPr>
        <p:spPr bwMode="auto">
          <a:xfrm>
            <a:off x="825798" y="4619688"/>
            <a:ext cx="767999" cy="1687746"/>
          </a:xfrm>
          <a:custGeom>
            <a:avLst/>
            <a:gdLst>
              <a:gd name="T0" fmla="*/ 70 w 415"/>
              <a:gd name="T1" fmla="*/ 274 h 912"/>
              <a:gd name="T2" fmla="*/ 83 w 415"/>
              <a:gd name="T3" fmla="*/ 279 h 912"/>
              <a:gd name="T4" fmla="*/ 81 w 415"/>
              <a:gd name="T5" fmla="*/ 286 h 912"/>
              <a:gd name="T6" fmla="*/ 93 w 415"/>
              <a:gd name="T7" fmla="*/ 292 h 912"/>
              <a:gd name="T8" fmla="*/ 133 w 415"/>
              <a:gd name="T9" fmla="*/ 357 h 912"/>
              <a:gd name="T10" fmla="*/ 183 w 415"/>
              <a:gd name="T11" fmla="*/ 442 h 912"/>
              <a:gd name="T12" fmla="*/ 220 w 415"/>
              <a:gd name="T13" fmla="*/ 595 h 912"/>
              <a:gd name="T14" fmla="*/ 250 w 415"/>
              <a:gd name="T15" fmla="*/ 689 h 912"/>
              <a:gd name="T16" fmla="*/ 249 w 415"/>
              <a:gd name="T17" fmla="*/ 819 h 912"/>
              <a:gd name="T18" fmla="*/ 204 w 415"/>
              <a:gd name="T19" fmla="*/ 864 h 912"/>
              <a:gd name="T20" fmla="*/ 196 w 415"/>
              <a:gd name="T21" fmla="*/ 872 h 912"/>
              <a:gd name="T22" fmla="*/ 217 w 415"/>
              <a:gd name="T23" fmla="*/ 897 h 912"/>
              <a:gd name="T24" fmla="*/ 246 w 415"/>
              <a:gd name="T25" fmla="*/ 912 h 912"/>
              <a:gd name="T26" fmla="*/ 338 w 415"/>
              <a:gd name="T27" fmla="*/ 848 h 912"/>
              <a:gd name="T28" fmla="*/ 332 w 415"/>
              <a:gd name="T29" fmla="*/ 841 h 912"/>
              <a:gd name="T30" fmla="*/ 315 w 415"/>
              <a:gd name="T31" fmla="*/ 742 h 912"/>
              <a:gd name="T32" fmla="*/ 302 w 415"/>
              <a:gd name="T33" fmla="*/ 644 h 912"/>
              <a:gd name="T34" fmla="*/ 304 w 415"/>
              <a:gd name="T35" fmla="*/ 505 h 912"/>
              <a:gd name="T36" fmla="*/ 345 w 415"/>
              <a:gd name="T37" fmla="*/ 458 h 912"/>
              <a:gd name="T38" fmla="*/ 409 w 415"/>
              <a:gd name="T39" fmla="*/ 431 h 912"/>
              <a:gd name="T40" fmla="*/ 413 w 415"/>
              <a:gd name="T41" fmla="*/ 351 h 912"/>
              <a:gd name="T42" fmla="*/ 409 w 415"/>
              <a:gd name="T43" fmla="*/ 257 h 912"/>
              <a:gd name="T44" fmla="*/ 335 w 415"/>
              <a:gd name="T45" fmla="*/ 263 h 912"/>
              <a:gd name="T46" fmla="*/ 338 w 415"/>
              <a:gd name="T47" fmla="*/ 226 h 912"/>
              <a:gd name="T48" fmla="*/ 335 w 415"/>
              <a:gd name="T49" fmla="*/ 148 h 912"/>
              <a:gd name="T50" fmla="*/ 314 w 415"/>
              <a:gd name="T51" fmla="*/ 54 h 912"/>
              <a:gd name="T52" fmla="*/ 279 w 415"/>
              <a:gd name="T53" fmla="*/ 1 h 912"/>
              <a:gd name="T54" fmla="*/ 233 w 415"/>
              <a:gd name="T55" fmla="*/ 12 h 912"/>
              <a:gd name="T56" fmla="*/ 194 w 415"/>
              <a:gd name="T57" fmla="*/ 37 h 912"/>
              <a:gd name="T58" fmla="*/ 202 w 415"/>
              <a:gd name="T59" fmla="*/ 71 h 912"/>
              <a:gd name="T60" fmla="*/ 202 w 415"/>
              <a:gd name="T61" fmla="*/ 47 h 912"/>
              <a:gd name="T62" fmla="*/ 204 w 415"/>
              <a:gd name="T63" fmla="*/ 70 h 912"/>
              <a:gd name="T64" fmla="*/ 204 w 415"/>
              <a:gd name="T65" fmla="*/ 95 h 912"/>
              <a:gd name="T66" fmla="*/ 208 w 415"/>
              <a:gd name="T67" fmla="*/ 109 h 912"/>
              <a:gd name="T68" fmla="*/ 210 w 415"/>
              <a:gd name="T69" fmla="*/ 118 h 912"/>
              <a:gd name="T70" fmla="*/ 214 w 415"/>
              <a:gd name="T71" fmla="*/ 133 h 912"/>
              <a:gd name="T72" fmla="*/ 216 w 415"/>
              <a:gd name="T73" fmla="*/ 195 h 912"/>
              <a:gd name="T74" fmla="*/ 182 w 415"/>
              <a:gd name="T75" fmla="*/ 246 h 912"/>
              <a:gd name="T76" fmla="*/ 111 w 415"/>
              <a:gd name="T77" fmla="*/ 242 h 912"/>
              <a:gd name="T78" fmla="*/ 99 w 415"/>
              <a:gd name="T79" fmla="*/ 199 h 912"/>
              <a:gd name="T80" fmla="*/ 89 w 415"/>
              <a:gd name="T81" fmla="*/ 189 h 912"/>
              <a:gd name="T82" fmla="*/ 58 w 415"/>
              <a:gd name="T83" fmla="*/ 142 h 912"/>
              <a:gd name="T84" fmla="*/ 44 w 415"/>
              <a:gd name="T85" fmla="*/ 117 h 912"/>
              <a:gd name="T86" fmla="*/ 7 w 415"/>
              <a:gd name="T87" fmla="*/ 109 h 912"/>
              <a:gd name="T88" fmla="*/ 4 w 415"/>
              <a:gd name="T89" fmla="*/ 140 h 912"/>
              <a:gd name="T90" fmla="*/ 15 w 415"/>
              <a:gd name="T91" fmla="*/ 136 h 912"/>
              <a:gd name="T92" fmla="*/ 21 w 415"/>
              <a:gd name="T93" fmla="*/ 117 h 912"/>
              <a:gd name="T94" fmla="*/ 48 w 415"/>
              <a:gd name="T95" fmla="*/ 139 h 912"/>
              <a:gd name="T96" fmla="*/ 60 w 415"/>
              <a:gd name="T97" fmla="*/ 171 h 912"/>
              <a:gd name="T98" fmla="*/ 52 w 415"/>
              <a:gd name="T99" fmla="*/ 211 h 912"/>
              <a:gd name="T100" fmla="*/ 41 w 415"/>
              <a:gd name="T101" fmla="*/ 242 h 912"/>
              <a:gd name="T102" fmla="*/ 65 w 415"/>
              <a:gd name="T103" fmla="*/ 261 h 912"/>
              <a:gd name="T104" fmla="*/ 65 w 415"/>
              <a:gd name="T105" fmla="*/ 270 h 912"/>
              <a:gd name="T106" fmla="*/ 70 w 415"/>
              <a:gd name="T107" fmla="*/ 298 h 912"/>
              <a:gd name="T108" fmla="*/ 136 w 415"/>
              <a:gd name="T109" fmla="*/ 305 h 912"/>
              <a:gd name="T110" fmla="*/ 155 w 415"/>
              <a:gd name="T111" fmla="*/ 323 h 912"/>
              <a:gd name="T112" fmla="*/ 177 w 415"/>
              <a:gd name="T113" fmla="*/ 382 h 912"/>
              <a:gd name="T114" fmla="*/ 136 w 415"/>
              <a:gd name="T115" fmla="*/ 305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5" h="912">
                <a:moveTo>
                  <a:pt x="65" y="282"/>
                </a:moveTo>
                <a:lnTo>
                  <a:pt x="65" y="282"/>
                </a:lnTo>
                <a:lnTo>
                  <a:pt x="66" y="279"/>
                </a:lnTo>
                <a:lnTo>
                  <a:pt x="68" y="276"/>
                </a:lnTo>
                <a:lnTo>
                  <a:pt x="70" y="274"/>
                </a:lnTo>
                <a:lnTo>
                  <a:pt x="70" y="274"/>
                </a:lnTo>
                <a:lnTo>
                  <a:pt x="70" y="274"/>
                </a:lnTo>
                <a:lnTo>
                  <a:pt x="70" y="274"/>
                </a:lnTo>
                <a:lnTo>
                  <a:pt x="70" y="274"/>
                </a:lnTo>
                <a:lnTo>
                  <a:pt x="74" y="276"/>
                </a:lnTo>
                <a:lnTo>
                  <a:pt x="74" y="276"/>
                </a:lnTo>
                <a:lnTo>
                  <a:pt x="79" y="277"/>
                </a:lnTo>
                <a:lnTo>
                  <a:pt x="81" y="279"/>
                </a:lnTo>
                <a:lnTo>
                  <a:pt x="83" y="279"/>
                </a:lnTo>
                <a:lnTo>
                  <a:pt x="87" y="276"/>
                </a:lnTo>
                <a:lnTo>
                  <a:pt x="87" y="276"/>
                </a:lnTo>
                <a:lnTo>
                  <a:pt x="82" y="280"/>
                </a:lnTo>
                <a:lnTo>
                  <a:pt x="80" y="281"/>
                </a:lnTo>
                <a:lnTo>
                  <a:pt x="80" y="284"/>
                </a:lnTo>
                <a:lnTo>
                  <a:pt x="80" y="284"/>
                </a:lnTo>
                <a:lnTo>
                  <a:pt x="81" y="286"/>
                </a:lnTo>
                <a:lnTo>
                  <a:pt x="83" y="287"/>
                </a:lnTo>
                <a:lnTo>
                  <a:pt x="86" y="288"/>
                </a:lnTo>
                <a:lnTo>
                  <a:pt x="95" y="288"/>
                </a:lnTo>
                <a:lnTo>
                  <a:pt x="95" y="288"/>
                </a:lnTo>
                <a:lnTo>
                  <a:pt x="93" y="290"/>
                </a:lnTo>
                <a:lnTo>
                  <a:pt x="93" y="291"/>
                </a:lnTo>
                <a:lnTo>
                  <a:pt x="93" y="292"/>
                </a:lnTo>
                <a:lnTo>
                  <a:pt x="93" y="292"/>
                </a:lnTo>
                <a:lnTo>
                  <a:pt x="97" y="293"/>
                </a:lnTo>
                <a:lnTo>
                  <a:pt x="100" y="293"/>
                </a:lnTo>
                <a:lnTo>
                  <a:pt x="105" y="294"/>
                </a:lnTo>
                <a:lnTo>
                  <a:pt x="105" y="294"/>
                </a:lnTo>
                <a:lnTo>
                  <a:pt x="121" y="329"/>
                </a:lnTo>
                <a:lnTo>
                  <a:pt x="133" y="357"/>
                </a:lnTo>
                <a:lnTo>
                  <a:pt x="142" y="376"/>
                </a:lnTo>
                <a:lnTo>
                  <a:pt x="142" y="376"/>
                </a:lnTo>
                <a:lnTo>
                  <a:pt x="168" y="420"/>
                </a:lnTo>
                <a:lnTo>
                  <a:pt x="168" y="420"/>
                </a:lnTo>
                <a:lnTo>
                  <a:pt x="175" y="428"/>
                </a:lnTo>
                <a:lnTo>
                  <a:pt x="183" y="442"/>
                </a:lnTo>
                <a:lnTo>
                  <a:pt x="183" y="442"/>
                </a:lnTo>
                <a:lnTo>
                  <a:pt x="187" y="450"/>
                </a:lnTo>
                <a:lnTo>
                  <a:pt x="188" y="452"/>
                </a:lnTo>
                <a:lnTo>
                  <a:pt x="190" y="455"/>
                </a:lnTo>
                <a:lnTo>
                  <a:pt x="190" y="455"/>
                </a:lnTo>
                <a:lnTo>
                  <a:pt x="199" y="463"/>
                </a:lnTo>
                <a:lnTo>
                  <a:pt x="199" y="463"/>
                </a:lnTo>
                <a:lnTo>
                  <a:pt x="220" y="595"/>
                </a:lnTo>
                <a:lnTo>
                  <a:pt x="220" y="595"/>
                </a:lnTo>
                <a:lnTo>
                  <a:pt x="224" y="609"/>
                </a:lnTo>
                <a:lnTo>
                  <a:pt x="235" y="635"/>
                </a:lnTo>
                <a:lnTo>
                  <a:pt x="245" y="659"/>
                </a:lnTo>
                <a:lnTo>
                  <a:pt x="249" y="670"/>
                </a:lnTo>
                <a:lnTo>
                  <a:pt x="249" y="670"/>
                </a:lnTo>
                <a:lnTo>
                  <a:pt x="250" y="689"/>
                </a:lnTo>
                <a:lnTo>
                  <a:pt x="252" y="733"/>
                </a:lnTo>
                <a:lnTo>
                  <a:pt x="256" y="778"/>
                </a:lnTo>
                <a:lnTo>
                  <a:pt x="257" y="801"/>
                </a:lnTo>
                <a:lnTo>
                  <a:pt x="257" y="801"/>
                </a:lnTo>
                <a:lnTo>
                  <a:pt x="255" y="807"/>
                </a:lnTo>
                <a:lnTo>
                  <a:pt x="252" y="813"/>
                </a:lnTo>
                <a:lnTo>
                  <a:pt x="249" y="819"/>
                </a:lnTo>
                <a:lnTo>
                  <a:pt x="249" y="819"/>
                </a:lnTo>
                <a:lnTo>
                  <a:pt x="238" y="835"/>
                </a:lnTo>
                <a:lnTo>
                  <a:pt x="226" y="853"/>
                </a:lnTo>
                <a:lnTo>
                  <a:pt x="226" y="853"/>
                </a:lnTo>
                <a:lnTo>
                  <a:pt x="210" y="864"/>
                </a:lnTo>
                <a:lnTo>
                  <a:pt x="210" y="864"/>
                </a:lnTo>
                <a:lnTo>
                  <a:pt x="204" y="864"/>
                </a:lnTo>
                <a:lnTo>
                  <a:pt x="199" y="864"/>
                </a:lnTo>
                <a:lnTo>
                  <a:pt x="196" y="864"/>
                </a:lnTo>
                <a:lnTo>
                  <a:pt x="196" y="864"/>
                </a:lnTo>
                <a:lnTo>
                  <a:pt x="194" y="866"/>
                </a:lnTo>
                <a:lnTo>
                  <a:pt x="194" y="867"/>
                </a:lnTo>
                <a:lnTo>
                  <a:pt x="196" y="872"/>
                </a:lnTo>
                <a:lnTo>
                  <a:pt x="196" y="872"/>
                </a:lnTo>
                <a:lnTo>
                  <a:pt x="198" y="877"/>
                </a:lnTo>
                <a:lnTo>
                  <a:pt x="198" y="878"/>
                </a:lnTo>
                <a:lnTo>
                  <a:pt x="202" y="885"/>
                </a:lnTo>
                <a:lnTo>
                  <a:pt x="205" y="890"/>
                </a:lnTo>
                <a:lnTo>
                  <a:pt x="217" y="890"/>
                </a:lnTo>
                <a:lnTo>
                  <a:pt x="220" y="896"/>
                </a:lnTo>
                <a:lnTo>
                  <a:pt x="217" y="897"/>
                </a:lnTo>
                <a:lnTo>
                  <a:pt x="217" y="897"/>
                </a:lnTo>
                <a:lnTo>
                  <a:pt x="221" y="904"/>
                </a:lnTo>
                <a:lnTo>
                  <a:pt x="224" y="908"/>
                </a:lnTo>
                <a:lnTo>
                  <a:pt x="227" y="912"/>
                </a:lnTo>
                <a:lnTo>
                  <a:pt x="227" y="912"/>
                </a:lnTo>
                <a:lnTo>
                  <a:pt x="233" y="912"/>
                </a:lnTo>
                <a:lnTo>
                  <a:pt x="246" y="912"/>
                </a:lnTo>
                <a:lnTo>
                  <a:pt x="282" y="910"/>
                </a:lnTo>
                <a:lnTo>
                  <a:pt x="335" y="906"/>
                </a:lnTo>
                <a:lnTo>
                  <a:pt x="335" y="906"/>
                </a:lnTo>
                <a:lnTo>
                  <a:pt x="344" y="853"/>
                </a:lnTo>
                <a:lnTo>
                  <a:pt x="344" y="853"/>
                </a:lnTo>
                <a:lnTo>
                  <a:pt x="340" y="850"/>
                </a:lnTo>
                <a:lnTo>
                  <a:pt x="338" y="848"/>
                </a:lnTo>
                <a:lnTo>
                  <a:pt x="338" y="848"/>
                </a:lnTo>
                <a:lnTo>
                  <a:pt x="334" y="848"/>
                </a:lnTo>
                <a:lnTo>
                  <a:pt x="332" y="848"/>
                </a:lnTo>
                <a:lnTo>
                  <a:pt x="332" y="848"/>
                </a:lnTo>
                <a:lnTo>
                  <a:pt x="332" y="846"/>
                </a:lnTo>
                <a:lnTo>
                  <a:pt x="332" y="841"/>
                </a:lnTo>
                <a:lnTo>
                  <a:pt x="332" y="841"/>
                </a:lnTo>
                <a:lnTo>
                  <a:pt x="331" y="838"/>
                </a:lnTo>
                <a:lnTo>
                  <a:pt x="329" y="835"/>
                </a:lnTo>
                <a:lnTo>
                  <a:pt x="329" y="835"/>
                </a:lnTo>
                <a:lnTo>
                  <a:pt x="320" y="821"/>
                </a:lnTo>
                <a:lnTo>
                  <a:pt x="314" y="750"/>
                </a:lnTo>
                <a:lnTo>
                  <a:pt x="314" y="750"/>
                </a:lnTo>
                <a:lnTo>
                  <a:pt x="315" y="742"/>
                </a:lnTo>
                <a:lnTo>
                  <a:pt x="316" y="723"/>
                </a:lnTo>
                <a:lnTo>
                  <a:pt x="316" y="711"/>
                </a:lnTo>
                <a:lnTo>
                  <a:pt x="316" y="698"/>
                </a:lnTo>
                <a:lnTo>
                  <a:pt x="315" y="686"/>
                </a:lnTo>
                <a:lnTo>
                  <a:pt x="311" y="676"/>
                </a:lnTo>
                <a:lnTo>
                  <a:pt x="311" y="676"/>
                </a:lnTo>
                <a:lnTo>
                  <a:pt x="302" y="644"/>
                </a:lnTo>
                <a:lnTo>
                  <a:pt x="299" y="633"/>
                </a:lnTo>
                <a:lnTo>
                  <a:pt x="298" y="625"/>
                </a:lnTo>
                <a:lnTo>
                  <a:pt x="298" y="625"/>
                </a:lnTo>
                <a:lnTo>
                  <a:pt x="298" y="569"/>
                </a:lnTo>
                <a:lnTo>
                  <a:pt x="298" y="522"/>
                </a:lnTo>
                <a:lnTo>
                  <a:pt x="298" y="522"/>
                </a:lnTo>
                <a:lnTo>
                  <a:pt x="304" y="505"/>
                </a:lnTo>
                <a:lnTo>
                  <a:pt x="309" y="492"/>
                </a:lnTo>
                <a:lnTo>
                  <a:pt x="314" y="483"/>
                </a:lnTo>
                <a:lnTo>
                  <a:pt x="314" y="483"/>
                </a:lnTo>
                <a:lnTo>
                  <a:pt x="323" y="468"/>
                </a:lnTo>
                <a:lnTo>
                  <a:pt x="329" y="460"/>
                </a:lnTo>
                <a:lnTo>
                  <a:pt x="329" y="460"/>
                </a:lnTo>
                <a:lnTo>
                  <a:pt x="345" y="458"/>
                </a:lnTo>
                <a:lnTo>
                  <a:pt x="358" y="457"/>
                </a:lnTo>
                <a:lnTo>
                  <a:pt x="370" y="455"/>
                </a:lnTo>
                <a:lnTo>
                  <a:pt x="370" y="455"/>
                </a:lnTo>
                <a:lnTo>
                  <a:pt x="376" y="454"/>
                </a:lnTo>
                <a:lnTo>
                  <a:pt x="384" y="450"/>
                </a:lnTo>
                <a:lnTo>
                  <a:pt x="397" y="440"/>
                </a:lnTo>
                <a:lnTo>
                  <a:pt x="409" y="431"/>
                </a:lnTo>
                <a:lnTo>
                  <a:pt x="413" y="426"/>
                </a:lnTo>
                <a:lnTo>
                  <a:pt x="414" y="422"/>
                </a:lnTo>
                <a:lnTo>
                  <a:pt x="414" y="422"/>
                </a:lnTo>
                <a:lnTo>
                  <a:pt x="415" y="409"/>
                </a:lnTo>
                <a:lnTo>
                  <a:pt x="414" y="390"/>
                </a:lnTo>
                <a:lnTo>
                  <a:pt x="413" y="351"/>
                </a:lnTo>
                <a:lnTo>
                  <a:pt x="413" y="351"/>
                </a:lnTo>
                <a:lnTo>
                  <a:pt x="410" y="308"/>
                </a:lnTo>
                <a:lnTo>
                  <a:pt x="410" y="285"/>
                </a:lnTo>
                <a:lnTo>
                  <a:pt x="410" y="270"/>
                </a:lnTo>
                <a:lnTo>
                  <a:pt x="410" y="270"/>
                </a:lnTo>
                <a:lnTo>
                  <a:pt x="411" y="263"/>
                </a:lnTo>
                <a:lnTo>
                  <a:pt x="411" y="259"/>
                </a:lnTo>
                <a:lnTo>
                  <a:pt x="409" y="257"/>
                </a:lnTo>
                <a:lnTo>
                  <a:pt x="407" y="257"/>
                </a:lnTo>
                <a:lnTo>
                  <a:pt x="407" y="257"/>
                </a:lnTo>
                <a:lnTo>
                  <a:pt x="374" y="259"/>
                </a:lnTo>
                <a:lnTo>
                  <a:pt x="341" y="263"/>
                </a:lnTo>
                <a:lnTo>
                  <a:pt x="341" y="263"/>
                </a:lnTo>
                <a:lnTo>
                  <a:pt x="338" y="263"/>
                </a:lnTo>
                <a:lnTo>
                  <a:pt x="335" y="263"/>
                </a:lnTo>
                <a:lnTo>
                  <a:pt x="332" y="263"/>
                </a:lnTo>
                <a:lnTo>
                  <a:pt x="332" y="233"/>
                </a:lnTo>
                <a:lnTo>
                  <a:pt x="332" y="233"/>
                </a:lnTo>
                <a:lnTo>
                  <a:pt x="332" y="234"/>
                </a:lnTo>
                <a:lnTo>
                  <a:pt x="333" y="234"/>
                </a:lnTo>
                <a:lnTo>
                  <a:pt x="335" y="232"/>
                </a:lnTo>
                <a:lnTo>
                  <a:pt x="338" y="226"/>
                </a:lnTo>
                <a:lnTo>
                  <a:pt x="338" y="226"/>
                </a:lnTo>
                <a:lnTo>
                  <a:pt x="339" y="211"/>
                </a:lnTo>
                <a:lnTo>
                  <a:pt x="340" y="194"/>
                </a:lnTo>
                <a:lnTo>
                  <a:pt x="339" y="167"/>
                </a:lnTo>
                <a:lnTo>
                  <a:pt x="339" y="167"/>
                </a:lnTo>
                <a:lnTo>
                  <a:pt x="338" y="158"/>
                </a:lnTo>
                <a:lnTo>
                  <a:pt x="335" y="148"/>
                </a:lnTo>
                <a:lnTo>
                  <a:pt x="333" y="138"/>
                </a:lnTo>
                <a:lnTo>
                  <a:pt x="332" y="127"/>
                </a:lnTo>
                <a:lnTo>
                  <a:pt x="332" y="127"/>
                </a:lnTo>
                <a:lnTo>
                  <a:pt x="329" y="111"/>
                </a:lnTo>
                <a:lnTo>
                  <a:pt x="323" y="92"/>
                </a:lnTo>
                <a:lnTo>
                  <a:pt x="314" y="54"/>
                </a:lnTo>
                <a:lnTo>
                  <a:pt x="314" y="54"/>
                </a:lnTo>
                <a:lnTo>
                  <a:pt x="309" y="37"/>
                </a:lnTo>
                <a:lnTo>
                  <a:pt x="305" y="29"/>
                </a:lnTo>
                <a:lnTo>
                  <a:pt x="300" y="22"/>
                </a:lnTo>
                <a:lnTo>
                  <a:pt x="296" y="15"/>
                </a:lnTo>
                <a:lnTo>
                  <a:pt x="291" y="8"/>
                </a:lnTo>
                <a:lnTo>
                  <a:pt x="285" y="4"/>
                </a:lnTo>
                <a:lnTo>
                  <a:pt x="279" y="1"/>
                </a:lnTo>
                <a:lnTo>
                  <a:pt x="279" y="1"/>
                </a:lnTo>
                <a:lnTo>
                  <a:pt x="272" y="0"/>
                </a:lnTo>
                <a:lnTo>
                  <a:pt x="265" y="0"/>
                </a:lnTo>
                <a:lnTo>
                  <a:pt x="261" y="1"/>
                </a:lnTo>
                <a:lnTo>
                  <a:pt x="255" y="4"/>
                </a:lnTo>
                <a:lnTo>
                  <a:pt x="244" y="7"/>
                </a:lnTo>
                <a:lnTo>
                  <a:pt x="233" y="12"/>
                </a:lnTo>
                <a:lnTo>
                  <a:pt x="233" y="12"/>
                </a:lnTo>
                <a:lnTo>
                  <a:pt x="214" y="22"/>
                </a:lnTo>
                <a:lnTo>
                  <a:pt x="208" y="25"/>
                </a:lnTo>
                <a:lnTo>
                  <a:pt x="204" y="28"/>
                </a:lnTo>
                <a:lnTo>
                  <a:pt x="204" y="28"/>
                </a:lnTo>
                <a:lnTo>
                  <a:pt x="200" y="31"/>
                </a:lnTo>
                <a:lnTo>
                  <a:pt x="194" y="37"/>
                </a:lnTo>
                <a:lnTo>
                  <a:pt x="191" y="43"/>
                </a:lnTo>
                <a:lnTo>
                  <a:pt x="190" y="46"/>
                </a:lnTo>
                <a:lnTo>
                  <a:pt x="190" y="49"/>
                </a:lnTo>
                <a:lnTo>
                  <a:pt x="190" y="49"/>
                </a:lnTo>
                <a:lnTo>
                  <a:pt x="193" y="58"/>
                </a:lnTo>
                <a:lnTo>
                  <a:pt x="197" y="64"/>
                </a:lnTo>
                <a:lnTo>
                  <a:pt x="202" y="71"/>
                </a:lnTo>
                <a:lnTo>
                  <a:pt x="202" y="71"/>
                </a:lnTo>
                <a:lnTo>
                  <a:pt x="199" y="65"/>
                </a:lnTo>
                <a:lnTo>
                  <a:pt x="198" y="60"/>
                </a:lnTo>
                <a:lnTo>
                  <a:pt x="198" y="56"/>
                </a:lnTo>
                <a:lnTo>
                  <a:pt x="198" y="56"/>
                </a:lnTo>
                <a:lnTo>
                  <a:pt x="199" y="52"/>
                </a:lnTo>
                <a:lnTo>
                  <a:pt x="202" y="47"/>
                </a:lnTo>
                <a:lnTo>
                  <a:pt x="205" y="42"/>
                </a:lnTo>
                <a:lnTo>
                  <a:pt x="205" y="42"/>
                </a:lnTo>
                <a:lnTo>
                  <a:pt x="204" y="48"/>
                </a:lnTo>
                <a:lnTo>
                  <a:pt x="204" y="54"/>
                </a:lnTo>
                <a:lnTo>
                  <a:pt x="204" y="60"/>
                </a:lnTo>
                <a:lnTo>
                  <a:pt x="204" y="60"/>
                </a:lnTo>
                <a:lnTo>
                  <a:pt x="204" y="70"/>
                </a:lnTo>
                <a:lnTo>
                  <a:pt x="205" y="77"/>
                </a:lnTo>
                <a:lnTo>
                  <a:pt x="205" y="77"/>
                </a:lnTo>
                <a:lnTo>
                  <a:pt x="206" y="81"/>
                </a:lnTo>
                <a:lnTo>
                  <a:pt x="206" y="87"/>
                </a:lnTo>
                <a:lnTo>
                  <a:pt x="206" y="92"/>
                </a:lnTo>
                <a:lnTo>
                  <a:pt x="205" y="94"/>
                </a:lnTo>
                <a:lnTo>
                  <a:pt x="204" y="95"/>
                </a:lnTo>
                <a:lnTo>
                  <a:pt x="204" y="95"/>
                </a:lnTo>
                <a:lnTo>
                  <a:pt x="197" y="100"/>
                </a:lnTo>
                <a:lnTo>
                  <a:pt x="196" y="103"/>
                </a:lnTo>
                <a:lnTo>
                  <a:pt x="196" y="103"/>
                </a:lnTo>
                <a:lnTo>
                  <a:pt x="196" y="103"/>
                </a:lnTo>
                <a:lnTo>
                  <a:pt x="203" y="106"/>
                </a:lnTo>
                <a:lnTo>
                  <a:pt x="208" y="109"/>
                </a:lnTo>
                <a:lnTo>
                  <a:pt x="208" y="109"/>
                </a:lnTo>
                <a:lnTo>
                  <a:pt x="206" y="112"/>
                </a:lnTo>
                <a:lnTo>
                  <a:pt x="205" y="117"/>
                </a:lnTo>
                <a:lnTo>
                  <a:pt x="205" y="117"/>
                </a:lnTo>
                <a:lnTo>
                  <a:pt x="208" y="117"/>
                </a:lnTo>
                <a:lnTo>
                  <a:pt x="209" y="118"/>
                </a:lnTo>
                <a:lnTo>
                  <a:pt x="210" y="118"/>
                </a:lnTo>
                <a:lnTo>
                  <a:pt x="210" y="118"/>
                </a:lnTo>
                <a:lnTo>
                  <a:pt x="206" y="123"/>
                </a:lnTo>
                <a:lnTo>
                  <a:pt x="206" y="125"/>
                </a:lnTo>
                <a:lnTo>
                  <a:pt x="206" y="127"/>
                </a:lnTo>
                <a:lnTo>
                  <a:pt x="208" y="129"/>
                </a:lnTo>
                <a:lnTo>
                  <a:pt x="208" y="129"/>
                </a:lnTo>
                <a:lnTo>
                  <a:pt x="214" y="133"/>
                </a:lnTo>
                <a:lnTo>
                  <a:pt x="217" y="135"/>
                </a:lnTo>
                <a:lnTo>
                  <a:pt x="223" y="152"/>
                </a:lnTo>
                <a:lnTo>
                  <a:pt x="223" y="152"/>
                </a:lnTo>
                <a:lnTo>
                  <a:pt x="224" y="167"/>
                </a:lnTo>
                <a:lnTo>
                  <a:pt x="226" y="182"/>
                </a:lnTo>
                <a:lnTo>
                  <a:pt x="226" y="182"/>
                </a:lnTo>
                <a:lnTo>
                  <a:pt x="216" y="195"/>
                </a:lnTo>
                <a:lnTo>
                  <a:pt x="209" y="206"/>
                </a:lnTo>
                <a:lnTo>
                  <a:pt x="204" y="214"/>
                </a:lnTo>
                <a:lnTo>
                  <a:pt x="204" y="214"/>
                </a:lnTo>
                <a:lnTo>
                  <a:pt x="198" y="221"/>
                </a:lnTo>
                <a:lnTo>
                  <a:pt x="191" y="230"/>
                </a:lnTo>
                <a:lnTo>
                  <a:pt x="182" y="246"/>
                </a:lnTo>
                <a:lnTo>
                  <a:pt x="182" y="246"/>
                </a:lnTo>
                <a:lnTo>
                  <a:pt x="181" y="257"/>
                </a:lnTo>
                <a:lnTo>
                  <a:pt x="180" y="267"/>
                </a:lnTo>
                <a:lnTo>
                  <a:pt x="152" y="261"/>
                </a:lnTo>
                <a:lnTo>
                  <a:pt x="133" y="249"/>
                </a:lnTo>
                <a:lnTo>
                  <a:pt x="115" y="249"/>
                </a:lnTo>
                <a:lnTo>
                  <a:pt x="115" y="249"/>
                </a:lnTo>
                <a:lnTo>
                  <a:pt x="111" y="242"/>
                </a:lnTo>
                <a:lnTo>
                  <a:pt x="105" y="235"/>
                </a:lnTo>
                <a:lnTo>
                  <a:pt x="105" y="235"/>
                </a:lnTo>
                <a:lnTo>
                  <a:pt x="100" y="222"/>
                </a:lnTo>
                <a:lnTo>
                  <a:pt x="97" y="211"/>
                </a:lnTo>
                <a:lnTo>
                  <a:pt x="97" y="211"/>
                </a:lnTo>
                <a:lnTo>
                  <a:pt x="99" y="206"/>
                </a:lnTo>
                <a:lnTo>
                  <a:pt x="99" y="199"/>
                </a:lnTo>
                <a:lnTo>
                  <a:pt x="99" y="199"/>
                </a:lnTo>
                <a:lnTo>
                  <a:pt x="97" y="193"/>
                </a:lnTo>
                <a:lnTo>
                  <a:pt x="95" y="191"/>
                </a:lnTo>
                <a:lnTo>
                  <a:pt x="93" y="189"/>
                </a:lnTo>
                <a:lnTo>
                  <a:pt x="93" y="189"/>
                </a:lnTo>
                <a:lnTo>
                  <a:pt x="92" y="189"/>
                </a:lnTo>
                <a:lnTo>
                  <a:pt x="89" y="189"/>
                </a:lnTo>
                <a:lnTo>
                  <a:pt x="89" y="191"/>
                </a:lnTo>
                <a:lnTo>
                  <a:pt x="89" y="193"/>
                </a:lnTo>
                <a:lnTo>
                  <a:pt x="89" y="193"/>
                </a:lnTo>
                <a:lnTo>
                  <a:pt x="89" y="204"/>
                </a:lnTo>
                <a:lnTo>
                  <a:pt x="77" y="182"/>
                </a:lnTo>
                <a:lnTo>
                  <a:pt x="74" y="180"/>
                </a:lnTo>
                <a:lnTo>
                  <a:pt x="58" y="142"/>
                </a:lnTo>
                <a:lnTo>
                  <a:pt x="58" y="142"/>
                </a:lnTo>
                <a:lnTo>
                  <a:pt x="58" y="140"/>
                </a:lnTo>
                <a:lnTo>
                  <a:pt x="57" y="134"/>
                </a:lnTo>
                <a:lnTo>
                  <a:pt x="56" y="130"/>
                </a:lnTo>
                <a:lnTo>
                  <a:pt x="53" y="125"/>
                </a:lnTo>
                <a:lnTo>
                  <a:pt x="50" y="121"/>
                </a:lnTo>
                <a:lnTo>
                  <a:pt x="44" y="117"/>
                </a:lnTo>
                <a:lnTo>
                  <a:pt x="44" y="117"/>
                </a:lnTo>
                <a:lnTo>
                  <a:pt x="34" y="110"/>
                </a:lnTo>
                <a:lnTo>
                  <a:pt x="24" y="106"/>
                </a:lnTo>
                <a:lnTo>
                  <a:pt x="17" y="106"/>
                </a:lnTo>
                <a:lnTo>
                  <a:pt x="11" y="107"/>
                </a:lnTo>
                <a:lnTo>
                  <a:pt x="11" y="107"/>
                </a:lnTo>
                <a:lnTo>
                  <a:pt x="7" y="109"/>
                </a:lnTo>
                <a:lnTo>
                  <a:pt x="5" y="110"/>
                </a:lnTo>
                <a:lnTo>
                  <a:pt x="1" y="116"/>
                </a:lnTo>
                <a:lnTo>
                  <a:pt x="0" y="122"/>
                </a:lnTo>
                <a:lnTo>
                  <a:pt x="0" y="129"/>
                </a:lnTo>
                <a:lnTo>
                  <a:pt x="0" y="129"/>
                </a:lnTo>
                <a:lnTo>
                  <a:pt x="3" y="135"/>
                </a:lnTo>
                <a:lnTo>
                  <a:pt x="4" y="140"/>
                </a:lnTo>
                <a:lnTo>
                  <a:pt x="6" y="142"/>
                </a:lnTo>
                <a:lnTo>
                  <a:pt x="9" y="142"/>
                </a:lnTo>
                <a:lnTo>
                  <a:pt x="9" y="142"/>
                </a:lnTo>
                <a:lnTo>
                  <a:pt x="13" y="140"/>
                </a:lnTo>
                <a:lnTo>
                  <a:pt x="15" y="139"/>
                </a:lnTo>
                <a:lnTo>
                  <a:pt x="15" y="136"/>
                </a:lnTo>
                <a:lnTo>
                  <a:pt x="15" y="136"/>
                </a:lnTo>
                <a:lnTo>
                  <a:pt x="11" y="130"/>
                </a:lnTo>
                <a:lnTo>
                  <a:pt x="10" y="127"/>
                </a:lnTo>
                <a:lnTo>
                  <a:pt x="11" y="123"/>
                </a:lnTo>
                <a:lnTo>
                  <a:pt x="11" y="123"/>
                </a:lnTo>
                <a:lnTo>
                  <a:pt x="13" y="119"/>
                </a:lnTo>
                <a:lnTo>
                  <a:pt x="18" y="117"/>
                </a:lnTo>
                <a:lnTo>
                  <a:pt x="21" y="117"/>
                </a:lnTo>
                <a:lnTo>
                  <a:pt x="24" y="117"/>
                </a:lnTo>
                <a:lnTo>
                  <a:pt x="28" y="118"/>
                </a:lnTo>
                <a:lnTo>
                  <a:pt x="33" y="121"/>
                </a:lnTo>
                <a:lnTo>
                  <a:pt x="33" y="121"/>
                </a:lnTo>
                <a:lnTo>
                  <a:pt x="45" y="130"/>
                </a:lnTo>
                <a:lnTo>
                  <a:pt x="48" y="134"/>
                </a:lnTo>
                <a:lnTo>
                  <a:pt x="48" y="139"/>
                </a:lnTo>
                <a:lnTo>
                  <a:pt x="48" y="139"/>
                </a:lnTo>
                <a:lnTo>
                  <a:pt x="48" y="141"/>
                </a:lnTo>
                <a:lnTo>
                  <a:pt x="48" y="145"/>
                </a:lnTo>
                <a:lnTo>
                  <a:pt x="51" y="151"/>
                </a:lnTo>
                <a:lnTo>
                  <a:pt x="54" y="158"/>
                </a:lnTo>
                <a:lnTo>
                  <a:pt x="54" y="158"/>
                </a:lnTo>
                <a:lnTo>
                  <a:pt x="60" y="171"/>
                </a:lnTo>
                <a:lnTo>
                  <a:pt x="68" y="183"/>
                </a:lnTo>
                <a:lnTo>
                  <a:pt x="70" y="189"/>
                </a:lnTo>
                <a:lnTo>
                  <a:pt x="74" y="198"/>
                </a:lnTo>
                <a:lnTo>
                  <a:pt x="74" y="198"/>
                </a:lnTo>
                <a:lnTo>
                  <a:pt x="63" y="204"/>
                </a:lnTo>
                <a:lnTo>
                  <a:pt x="52" y="211"/>
                </a:lnTo>
                <a:lnTo>
                  <a:pt x="52" y="211"/>
                </a:lnTo>
                <a:lnTo>
                  <a:pt x="44" y="222"/>
                </a:lnTo>
                <a:lnTo>
                  <a:pt x="38" y="230"/>
                </a:lnTo>
                <a:lnTo>
                  <a:pt x="36" y="233"/>
                </a:lnTo>
                <a:lnTo>
                  <a:pt x="36" y="235"/>
                </a:lnTo>
                <a:lnTo>
                  <a:pt x="36" y="235"/>
                </a:lnTo>
                <a:lnTo>
                  <a:pt x="38" y="238"/>
                </a:lnTo>
                <a:lnTo>
                  <a:pt x="41" y="242"/>
                </a:lnTo>
                <a:lnTo>
                  <a:pt x="45" y="246"/>
                </a:lnTo>
                <a:lnTo>
                  <a:pt x="48" y="249"/>
                </a:lnTo>
                <a:lnTo>
                  <a:pt x="48" y="249"/>
                </a:lnTo>
                <a:lnTo>
                  <a:pt x="56" y="253"/>
                </a:lnTo>
                <a:lnTo>
                  <a:pt x="62" y="257"/>
                </a:lnTo>
                <a:lnTo>
                  <a:pt x="62" y="257"/>
                </a:lnTo>
                <a:lnTo>
                  <a:pt x="65" y="261"/>
                </a:lnTo>
                <a:lnTo>
                  <a:pt x="68" y="264"/>
                </a:lnTo>
                <a:lnTo>
                  <a:pt x="68" y="264"/>
                </a:lnTo>
                <a:lnTo>
                  <a:pt x="66" y="264"/>
                </a:lnTo>
                <a:lnTo>
                  <a:pt x="66" y="264"/>
                </a:lnTo>
                <a:lnTo>
                  <a:pt x="65" y="267"/>
                </a:lnTo>
                <a:lnTo>
                  <a:pt x="65" y="270"/>
                </a:lnTo>
                <a:lnTo>
                  <a:pt x="65" y="270"/>
                </a:lnTo>
                <a:lnTo>
                  <a:pt x="62" y="276"/>
                </a:lnTo>
                <a:lnTo>
                  <a:pt x="60" y="280"/>
                </a:lnTo>
                <a:lnTo>
                  <a:pt x="59" y="284"/>
                </a:lnTo>
                <a:lnTo>
                  <a:pt x="59" y="284"/>
                </a:lnTo>
                <a:lnTo>
                  <a:pt x="62" y="288"/>
                </a:lnTo>
                <a:lnTo>
                  <a:pt x="65" y="292"/>
                </a:lnTo>
                <a:lnTo>
                  <a:pt x="70" y="298"/>
                </a:lnTo>
                <a:lnTo>
                  <a:pt x="74" y="296"/>
                </a:lnTo>
                <a:lnTo>
                  <a:pt x="74" y="296"/>
                </a:lnTo>
                <a:lnTo>
                  <a:pt x="70" y="291"/>
                </a:lnTo>
                <a:lnTo>
                  <a:pt x="66" y="286"/>
                </a:lnTo>
                <a:lnTo>
                  <a:pt x="65" y="282"/>
                </a:lnTo>
                <a:lnTo>
                  <a:pt x="65" y="282"/>
                </a:lnTo>
                <a:close/>
                <a:moveTo>
                  <a:pt x="136" y="305"/>
                </a:moveTo>
                <a:lnTo>
                  <a:pt x="136" y="305"/>
                </a:lnTo>
                <a:lnTo>
                  <a:pt x="146" y="311"/>
                </a:lnTo>
                <a:lnTo>
                  <a:pt x="146" y="311"/>
                </a:lnTo>
                <a:lnTo>
                  <a:pt x="152" y="314"/>
                </a:lnTo>
                <a:lnTo>
                  <a:pt x="156" y="314"/>
                </a:lnTo>
                <a:lnTo>
                  <a:pt x="155" y="323"/>
                </a:lnTo>
                <a:lnTo>
                  <a:pt x="155" y="323"/>
                </a:lnTo>
                <a:lnTo>
                  <a:pt x="161" y="339"/>
                </a:lnTo>
                <a:lnTo>
                  <a:pt x="167" y="352"/>
                </a:lnTo>
                <a:lnTo>
                  <a:pt x="173" y="363"/>
                </a:lnTo>
                <a:lnTo>
                  <a:pt x="173" y="363"/>
                </a:lnTo>
                <a:lnTo>
                  <a:pt x="174" y="367"/>
                </a:lnTo>
                <a:lnTo>
                  <a:pt x="175" y="372"/>
                </a:lnTo>
                <a:lnTo>
                  <a:pt x="177" y="382"/>
                </a:lnTo>
                <a:lnTo>
                  <a:pt x="177" y="396"/>
                </a:lnTo>
                <a:lnTo>
                  <a:pt x="177" y="396"/>
                </a:lnTo>
                <a:lnTo>
                  <a:pt x="162" y="357"/>
                </a:lnTo>
                <a:lnTo>
                  <a:pt x="162" y="357"/>
                </a:lnTo>
                <a:lnTo>
                  <a:pt x="156" y="341"/>
                </a:lnTo>
                <a:lnTo>
                  <a:pt x="147" y="325"/>
                </a:lnTo>
                <a:lnTo>
                  <a:pt x="136" y="305"/>
                </a:lnTo>
                <a:lnTo>
                  <a:pt x="136" y="30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0">
            <a:extLst>
              <a:ext uri="{FF2B5EF4-FFF2-40B4-BE49-F238E27FC236}">
                <a16:creationId xmlns:a16="http://schemas.microsoft.com/office/drawing/2014/main" id="{7A12109D-3E1E-4A11-B6A1-2DA1387A585E}"/>
              </a:ext>
            </a:extLst>
          </p:cNvPr>
          <p:cNvSpPr>
            <a:spLocks noEditPoints="1"/>
          </p:cNvSpPr>
          <p:nvPr/>
        </p:nvSpPr>
        <p:spPr bwMode="auto">
          <a:xfrm>
            <a:off x="2756730" y="4620067"/>
            <a:ext cx="591128" cy="1687367"/>
          </a:xfrm>
          <a:custGeom>
            <a:avLst/>
            <a:gdLst>
              <a:gd name="T0" fmla="*/ 133 w 323"/>
              <a:gd name="T1" fmla="*/ 15 h 922"/>
              <a:gd name="T2" fmla="*/ 129 w 323"/>
              <a:gd name="T3" fmla="*/ 26 h 922"/>
              <a:gd name="T4" fmla="*/ 133 w 323"/>
              <a:gd name="T5" fmla="*/ 96 h 922"/>
              <a:gd name="T6" fmla="*/ 156 w 323"/>
              <a:gd name="T7" fmla="*/ 127 h 922"/>
              <a:gd name="T8" fmla="*/ 149 w 323"/>
              <a:gd name="T9" fmla="*/ 155 h 922"/>
              <a:gd name="T10" fmla="*/ 143 w 323"/>
              <a:gd name="T11" fmla="*/ 169 h 922"/>
              <a:gd name="T12" fmla="*/ 125 w 323"/>
              <a:gd name="T13" fmla="*/ 205 h 922"/>
              <a:gd name="T14" fmla="*/ 120 w 323"/>
              <a:gd name="T15" fmla="*/ 289 h 922"/>
              <a:gd name="T16" fmla="*/ 125 w 323"/>
              <a:gd name="T17" fmla="*/ 332 h 922"/>
              <a:gd name="T18" fmla="*/ 109 w 323"/>
              <a:gd name="T19" fmla="*/ 384 h 922"/>
              <a:gd name="T20" fmla="*/ 95 w 323"/>
              <a:gd name="T21" fmla="*/ 466 h 922"/>
              <a:gd name="T22" fmla="*/ 79 w 323"/>
              <a:gd name="T23" fmla="*/ 485 h 922"/>
              <a:gd name="T24" fmla="*/ 84 w 323"/>
              <a:gd name="T25" fmla="*/ 518 h 922"/>
              <a:gd name="T26" fmla="*/ 79 w 323"/>
              <a:gd name="T27" fmla="*/ 558 h 922"/>
              <a:gd name="T28" fmla="*/ 60 w 323"/>
              <a:gd name="T29" fmla="*/ 559 h 922"/>
              <a:gd name="T30" fmla="*/ 50 w 323"/>
              <a:gd name="T31" fmla="*/ 561 h 922"/>
              <a:gd name="T32" fmla="*/ 19 w 323"/>
              <a:gd name="T33" fmla="*/ 578 h 922"/>
              <a:gd name="T34" fmla="*/ 6 w 323"/>
              <a:gd name="T35" fmla="*/ 622 h 922"/>
              <a:gd name="T36" fmla="*/ 7 w 323"/>
              <a:gd name="T37" fmla="*/ 698 h 922"/>
              <a:gd name="T38" fmla="*/ 25 w 323"/>
              <a:gd name="T39" fmla="*/ 792 h 922"/>
              <a:gd name="T40" fmla="*/ 56 w 323"/>
              <a:gd name="T41" fmla="*/ 841 h 922"/>
              <a:gd name="T42" fmla="*/ 70 w 323"/>
              <a:gd name="T43" fmla="*/ 901 h 922"/>
              <a:gd name="T44" fmla="*/ 88 w 323"/>
              <a:gd name="T45" fmla="*/ 829 h 922"/>
              <a:gd name="T46" fmla="*/ 106 w 323"/>
              <a:gd name="T47" fmla="*/ 742 h 922"/>
              <a:gd name="T48" fmla="*/ 154 w 323"/>
              <a:gd name="T49" fmla="*/ 623 h 922"/>
              <a:gd name="T50" fmla="*/ 170 w 323"/>
              <a:gd name="T51" fmla="*/ 717 h 922"/>
              <a:gd name="T52" fmla="*/ 174 w 323"/>
              <a:gd name="T53" fmla="*/ 816 h 922"/>
              <a:gd name="T54" fmla="*/ 173 w 323"/>
              <a:gd name="T55" fmla="*/ 838 h 922"/>
              <a:gd name="T56" fmla="*/ 159 w 323"/>
              <a:gd name="T57" fmla="*/ 847 h 922"/>
              <a:gd name="T58" fmla="*/ 159 w 323"/>
              <a:gd name="T59" fmla="*/ 862 h 922"/>
              <a:gd name="T60" fmla="*/ 141 w 323"/>
              <a:gd name="T61" fmla="*/ 883 h 922"/>
              <a:gd name="T62" fmla="*/ 112 w 323"/>
              <a:gd name="T63" fmla="*/ 888 h 922"/>
              <a:gd name="T64" fmla="*/ 114 w 323"/>
              <a:gd name="T65" fmla="*/ 905 h 922"/>
              <a:gd name="T66" fmla="*/ 154 w 323"/>
              <a:gd name="T67" fmla="*/ 906 h 922"/>
              <a:gd name="T68" fmla="*/ 164 w 323"/>
              <a:gd name="T69" fmla="*/ 922 h 922"/>
              <a:gd name="T70" fmla="*/ 281 w 323"/>
              <a:gd name="T71" fmla="*/ 920 h 922"/>
              <a:gd name="T72" fmla="*/ 278 w 323"/>
              <a:gd name="T73" fmla="*/ 882 h 922"/>
              <a:gd name="T74" fmla="*/ 283 w 323"/>
              <a:gd name="T75" fmla="*/ 873 h 922"/>
              <a:gd name="T76" fmla="*/ 283 w 323"/>
              <a:gd name="T77" fmla="*/ 702 h 922"/>
              <a:gd name="T78" fmla="*/ 282 w 323"/>
              <a:gd name="T79" fmla="*/ 616 h 922"/>
              <a:gd name="T80" fmla="*/ 288 w 323"/>
              <a:gd name="T81" fmla="*/ 518 h 922"/>
              <a:gd name="T82" fmla="*/ 308 w 323"/>
              <a:gd name="T83" fmla="*/ 454 h 922"/>
              <a:gd name="T84" fmla="*/ 301 w 323"/>
              <a:gd name="T85" fmla="*/ 357 h 922"/>
              <a:gd name="T86" fmla="*/ 318 w 323"/>
              <a:gd name="T87" fmla="*/ 329 h 922"/>
              <a:gd name="T88" fmla="*/ 316 w 323"/>
              <a:gd name="T89" fmla="*/ 205 h 922"/>
              <a:gd name="T90" fmla="*/ 273 w 323"/>
              <a:gd name="T91" fmla="*/ 140 h 922"/>
              <a:gd name="T92" fmla="*/ 230 w 323"/>
              <a:gd name="T93" fmla="*/ 74 h 922"/>
              <a:gd name="T94" fmla="*/ 226 w 323"/>
              <a:gd name="T95" fmla="*/ 53 h 922"/>
              <a:gd name="T96" fmla="*/ 224 w 323"/>
              <a:gd name="T97" fmla="*/ 31 h 922"/>
              <a:gd name="T98" fmla="*/ 199 w 323"/>
              <a:gd name="T99" fmla="*/ 10 h 922"/>
              <a:gd name="T100" fmla="*/ 129 w 323"/>
              <a:gd name="T101" fmla="*/ 453 h 922"/>
              <a:gd name="T102" fmla="*/ 132 w 323"/>
              <a:gd name="T103" fmla="*/ 481 h 922"/>
              <a:gd name="T104" fmla="*/ 136 w 323"/>
              <a:gd name="T105" fmla="*/ 491 h 922"/>
              <a:gd name="T106" fmla="*/ 149 w 323"/>
              <a:gd name="T107" fmla="*/ 565 h 922"/>
              <a:gd name="T108" fmla="*/ 144 w 323"/>
              <a:gd name="T109" fmla="*/ 579 h 922"/>
              <a:gd name="T110" fmla="*/ 124 w 323"/>
              <a:gd name="T111" fmla="*/ 578 h 922"/>
              <a:gd name="T112" fmla="*/ 119 w 323"/>
              <a:gd name="T113" fmla="*/ 558 h 922"/>
              <a:gd name="T114" fmla="*/ 109 w 323"/>
              <a:gd name="T115" fmla="*/ 564 h 922"/>
              <a:gd name="T116" fmla="*/ 98 w 323"/>
              <a:gd name="T117" fmla="*/ 518 h 922"/>
              <a:gd name="T118" fmla="*/ 109 w 323"/>
              <a:gd name="T119" fmla="*/ 513 h 922"/>
              <a:gd name="T120" fmla="*/ 114 w 323"/>
              <a:gd name="T121" fmla="*/ 487 h 922"/>
              <a:gd name="T122" fmla="*/ 129 w 323"/>
              <a:gd name="T123" fmla="*/ 453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3" h="922">
                <a:moveTo>
                  <a:pt x="133" y="15"/>
                </a:moveTo>
                <a:lnTo>
                  <a:pt x="133" y="15"/>
                </a:lnTo>
                <a:lnTo>
                  <a:pt x="133" y="16"/>
                </a:lnTo>
                <a:lnTo>
                  <a:pt x="133" y="16"/>
                </a:lnTo>
                <a:lnTo>
                  <a:pt x="133" y="15"/>
                </a:lnTo>
                <a:lnTo>
                  <a:pt x="133" y="15"/>
                </a:lnTo>
                <a:close/>
                <a:moveTo>
                  <a:pt x="154" y="10"/>
                </a:moveTo>
                <a:lnTo>
                  <a:pt x="154" y="10"/>
                </a:lnTo>
                <a:lnTo>
                  <a:pt x="144" y="12"/>
                </a:lnTo>
                <a:lnTo>
                  <a:pt x="133" y="16"/>
                </a:lnTo>
                <a:lnTo>
                  <a:pt x="133" y="16"/>
                </a:lnTo>
                <a:lnTo>
                  <a:pt x="129" y="26"/>
                </a:lnTo>
                <a:lnTo>
                  <a:pt x="124" y="31"/>
                </a:lnTo>
                <a:lnTo>
                  <a:pt x="129" y="35"/>
                </a:lnTo>
                <a:lnTo>
                  <a:pt x="129" y="70"/>
                </a:lnTo>
                <a:lnTo>
                  <a:pt x="129" y="70"/>
                </a:lnTo>
                <a:lnTo>
                  <a:pt x="130" y="80"/>
                </a:lnTo>
                <a:lnTo>
                  <a:pt x="133" y="96"/>
                </a:lnTo>
                <a:lnTo>
                  <a:pt x="138" y="111"/>
                </a:lnTo>
                <a:lnTo>
                  <a:pt x="141" y="116"/>
                </a:lnTo>
                <a:lnTo>
                  <a:pt x="144" y="120"/>
                </a:lnTo>
                <a:lnTo>
                  <a:pt x="144" y="120"/>
                </a:lnTo>
                <a:lnTo>
                  <a:pt x="149" y="123"/>
                </a:lnTo>
                <a:lnTo>
                  <a:pt x="156" y="127"/>
                </a:lnTo>
                <a:lnTo>
                  <a:pt x="164" y="129"/>
                </a:lnTo>
                <a:lnTo>
                  <a:pt x="159" y="145"/>
                </a:lnTo>
                <a:lnTo>
                  <a:pt x="159" y="145"/>
                </a:lnTo>
                <a:lnTo>
                  <a:pt x="154" y="149"/>
                </a:lnTo>
                <a:lnTo>
                  <a:pt x="150" y="152"/>
                </a:lnTo>
                <a:lnTo>
                  <a:pt x="149" y="155"/>
                </a:lnTo>
                <a:lnTo>
                  <a:pt x="149" y="155"/>
                </a:lnTo>
                <a:lnTo>
                  <a:pt x="149" y="157"/>
                </a:lnTo>
                <a:lnTo>
                  <a:pt x="152" y="158"/>
                </a:lnTo>
                <a:lnTo>
                  <a:pt x="154" y="160"/>
                </a:lnTo>
                <a:lnTo>
                  <a:pt x="154" y="160"/>
                </a:lnTo>
                <a:lnTo>
                  <a:pt x="143" y="169"/>
                </a:lnTo>
                <a:lnTo>
                  <a:pt x="135" y="178"/>
                </a:lnTo>
                <a:lnTo>
                  <a:pt x="131" y="181"/>
                </a:lnTo>
                <a:lnTo>
                  <a:pt x="129" y="185"/>
                </a:lnTo>
                <a:lnTo>
                  <a:pt x="129" y="185"/>
                </a:lnTo>
                <a:lnTo>
                  <a:pt x="126" y="193"/>
                </a:lnTo>
                <a:lnTo>
                  <a:pt x="125" y="205"/>
                </a:lnTo>
                <a:lnTo>
                  <a:pt x="124" y="225"/>
                </a:lnTo>
                <a:lnTo>
                  <a:pt x="124" y="225"/>
                </a:lnTo>
                <a:lnTo>
                  <a:pt x="119" y="284"/>
                </a:lnTo>
                <a:lnTo>
                  <a:pt x="119" y="284"/>
                </a:lnTo>
                <a:lnTo>
                  <a:pt x="119" y="286"/>
                </a:lnTo>
                <a:lnTo>
                  <a:pt x="120" y="289"/>
                </a:lnTo>
                <a:lnTo>
                  <a:pt x="124" y="292"/>
                </a:lnTo>
                <a:lnTo>
                  <a:pt x="129" y="295"/>
                </a:lnTo>
                <a:lnTo>
                  <a:pt x="129" y="295"/>
                </a:lnTo>
                <a:lnTo>
                  <a:pt x="127" y="314"/>
                </a:lnTo>
                <a:lnTo>
                  <a:pt x="126" y="327"/>
                </a:lnTo>
                <a:lnTo>
                  <a:pt x="125" y="332"/>
                </a:lnTo>
                <a:lnTo>
                  <a:pt x="124" y="335"/>
                </a:lnTo>
                <a:lnTo>
                  <a:pt x="124" y="335"/>
                </a:lnTo>
                <a:lnTo>
                  <a:pt x="121" y="339"/>
                </a:lnTo>
                <a:lnTo>
                  <a:pt x="117" y="350"/>
                </a:lnTo>
                <a:lnTo>
                  <a:pt x="113" y="366"/>
                </a:lnTo>
                <a:lnTo>
                  <a:pt x="109" y="384"/>
                </a:lnTo>
                <a:lnTo>
                  <a:pt x="109" y="384"/>
                </a:lnTo>
                <a:lnTo>
                  <a:pt x="107" y="405"/>
                </a:lnTo>
                <a:lnTo>
                  <a:pt x="106" y="427"/>
                </a:lnTo>
                <a:lnTo>
                  <a:pt x="104" y="454"/>
                </a:lnTo>
                <a:lnTo>
                  <a:pt x="104" y="454"/>
                </a:lnTo>
                <a:lnTo>
                  <a:pt x="95" y="466"/>
                </a:lnTo>
                <a:lnTo>
                  <a:pt x="89" y="474"/>
                </a:lnTo>
                <a:lnTo>
                  <a:pt x="84" y="478"/>
                </a:lnTo>
                <a:lnTo>
                  <a:pt x="84" y="478"/>
                </a:lnTo>
                <a:lnTo>
                  <a:pt x="82" y="481"/>
                </a:lnTo>
                <a:lnTo>
                  <a:pt x="80" y="483"/>
                </a:lnTo>
                <a:lnTo>
                  <a:pt x="79" y="485"/>
                </a:lnTo>
                <a:lnTo>
                  <a:pt x="79" y="489"/>
                </a:lnTo>
                <a:lnTo>
                  <a:pt x="79" y="489"/>
                </a:lnTo>
                <a:lnTo>
                  <a:pt x="82" y="505"/>
                </a:lnTo>
                <a:lnTo>
                  <a:pt x="83" y="514"/>
                </a:lnTo>
                <a:lnTo>
                  <a:pt x="83" y="517"/>
                </a:lnTo>
                <a:lnTo>
                  <a:pt x="84" y="518"/>
                </a:lnTo>
                <a:lnTo>
                  <a:pt x="84" y="518"/>
                </a:lnTo>
                <a:lnTo>
                  <a:pt x="88" y="522"/>
                </a:lnTo>
                <a:lnTo>
                  <a:pt x="89" y="524"/>
                </a:lnTo>
                <a:lnTo>
                  <a:pt x="89" y="553"/>
                </a:lnTo>
                <a:lnTo>
                  <a:pt x="89" y="553"/>
                </a:lnTo>
                <a:lnTo>
                  <a:pt x="79" y="558"/>
                </a:lnTo>
                <a:lnTo>
                  <a:pt x="71" y="561"/>
                </a:lnTo>
                <a:lnTo>
                  <a:pt x="65" y="564"/>
                </a:lnTo>
                <a:lnTo>
                  <a:pt x="65" y="564"/>
                </a:lnTo>
                <a:lnTo>
                  <a:pt x="62" y="563"/>
                </a:lnTo>
                <a:lnTo>
                  <a:pt x="61" y="563"/>
                </a:lnTo>
                <a:lnTo>
                  <a:pt x="60" y="559"/>
                </a:lnTo>
                <a:lnTo>
                  <a:pt x="59" y="553"/>
                </a:lnTo>
                <a:lnTo>
                  <a:pt x="54" y="553"/>
                </a:lnTo>
                <a:lnTo>
                  <a:pt x="54" y="553"/>
                </a:lnTo>
                <a:lnTo>
                  <a:pt x="54" y="554"/>
                </a:lnTo>
                <a:lnTo>
                  <a:pt x="54" y="556"/>
                </a:lnTo>
                <a:lnTo>
                  <a:pt x="50" y="561"/>
                </a:lnTo>
                <a:lnTo>
                  <a:pt x="44" y="569"/>
                </a:lnTo>
                <a:lnTo>
                  <a:pt x="44" y="569"/>
                </a:lnTo>
                <a:lnTo>
                  <a:pt x="37" y="573"/>
                </a:lnTo>
                <a:lnTo>
                  <a:pt x="31" y="576"/>
                </a:lnTo>
                <a:lnTo>
                  <a:pt x="19" y="578"/>
                </a:lnTo>
                <a:lnTo>
                  <a:pt x="19" y="578"/>
                </a:lnTo>
                <a:lnTo>
                  <a:pt x="13" y="579"/>
                </a:lnTo>
                <a:lnTo>
                  <a:pt x="6" y="578"/>
                </a:lnTo>
                <a:lnTo>
                  <a:pt x="0" y="578"/>
                </a:lnTo>
                <a:lnTo>
                  <a:pt x="0" y="578"/>
                </a:lnTo>
                <a:lnTo>
                  <a:pt x="3" y="600"/>
                </a:lnTo>
                <a:lnTo>
                  <a:pt x="6" y="622"/>
                </a:lnTo>
                <a:lnTo>
                  <a:pt x="6" y="632"/>
                </a:lnTo>
                <a:lnTo>
                  <a:pt x="4" y="643"/>
                </a:lnTo>
                <a:lnTo>
                  <a:pt x="4" y="643"/>
                </a:lnTo>
                <a:lnTo>
                  <a:pt x="4" y="657"/>
                </a:lnTo>
                <a:lnTo>
                  <a:pt x="4" y="675"/>
                </a:lnTo>
                <a:lnTo>
                  <a:pt x="7" y="698"/>
                </a:lnTo>
                <a:lnTo>
                  <a:pt x="9" y="721"/>
                </a:lnTo>
                <a:lnTo>
                  <a:pt x="12" y="745"/>
                </a:lnTo>
                <a:lnTo>
                  <a:pt x="16" y="765"/>
                </a:lnTo>
                <a:lnTo>
                  <a:pt x="20" y="782"/>
                </a:lnTo>
                <a:lnTo>
                  <a:pt x="22" y="788"/>
                </a:lnTo>
                <a:lnTo>
                  <a:pt x="25" y="792"/>
                </a:lnTo>
                <a:lnTo>
                  <a:pt x="25" y="792"/>
                </a:lnTo>
                <a:lnTo>
                  <a:pt x="39" y="813"/>
                </a:lnTo>
                <a:lnTo>
                  <a:pt x="49" y="827"/>
                </a:lnTo>
                <a:lnTo>
                  <a:pt x="49" y="827"/>
                </a:lnTo>
                <a:lnTo>
                  <a:pt x="54" y="834"/>
                </a:lnTo>
                <a:lnTo>
                  <a:pt x="56" y="841"/>
                </a:lnTo>
                <a:lnTo>
                  <a:pt x="59" y="852"/>
                </a:lnTo>
                <a:lnTo>
                  <a:pt x="59" y="852"/>
                </a:lnTo>
                <a:lnTo>
                  <a:pt x="62" y="858"/>
                </a:lnTo>
                <a:lnTo>
                  <a:pt x="65" y="862"/>
                </a:lnTo>
                <a:lnTo>
                  <a:pt x="65" y="901"/>
                </a:lnTo>
                <a:lnTo>
                  <a:pt x="70" y="901"/>
                </a:lnTo>
                <a:lnTo>
                  <a:pt x="74" y="862"/>
                </a:lnTo>
                <a:lnTo>
                  <a:pt x="74" y="862"/>
                </a:lnTo>
                <a:lnTo>
                  <a:pt x="79" y="847"/>
                </a:lnTo>
                <a:lnTo>
                  <a:pt x="79" y="847"/>
                </a:lnTo>
                <a:lnTo>
                  <a:pt x="84" y="836"/>
                </a:lnTo>
                <a:lnTo>
                  <a:pt x="88" y="829"/>
                </a:lnTo>
                <a:lnTo>
                  <a:pt x="89" y="822"/>
                </a:lnTo>
                <a:lnTo>
                  <a:pt x="89" y="822"/>
                </a:lnTo>
                <a:lnTo>
                  <a:pt x="91" y="807"/>
                </a:lnTo>
                <a:lnTo>
                  <a:pt x="95" y="782"/>
                </a:lnTo>
                <a:lnTo>
                  <a:pt x="102" y="754"/>
                </a:lnTo>
                <a:lnTo>
                  <a:pt x="106" y="742"/>
                </a:lnTo>
                <a:lnTo>
                  <a:pt x="109" y="733"/>
                </a:lnTo>
                <a:lnTo>
                  <a:pt x="109" y="733"/>
                </a:lnTo>
                <a:lnTo>
                  <a:pt x="120" y="706"/>
                </a:lnTo>
                <a:lnTo>
                  <a:pt x="135" y="670"/>
                </a:lnTo>
                <a:lnTo>
                  <a:pt x="154" y="623"/>
                </a:lnTo>
                <a:lnTo>
                  <a:pt x="154" y="623"/>
                </a:lnTo>
                <a:lnTo>
                  <a:pt x="161" y="657"/>
                </a:lnTo>
                <a:lnTo>
                  <a:pt x="167" y="682"/>
                </a:lnTo>
                <a:lnTo>
                  <a:pt x="168" y="692"/>
                </a:lnTo>
                <a:lnTo>
                  <a:pt x="168" y="698"/>
                </a:lnTo>
                <a:lnTo>
                  <a:pt x="168" y="698"/>
                </a:lnTo>
                <a:lnTo>
                  <a:pt x="170" y="717"/>
                </a:lnTo>
                <a:lnTo>
                  <a:pt x="173" y="751"/>
                </a:lnTo>
                <a:lnTo>
                  <a:pt x="177" y="784"/>
                </a:lnTo>
                <a:lnTo>
                  <a:pt x="178" y="803"/>
                </a:lnTo>
                <a:lnTo>
                  <a:pt x="178" y="803"/>
                </a:lnTo>
                <a:lnTo>
                  <a:pt x="177" y="809"/>
                </a:lnTo>
                <a:lnTo>
                  <a:pt x="174" y="816"/>
                </a:lnTo>
                <a:lnTo>
                  <a:pt x="168" y="827"/>
                </a:lnTo>
                <a:lnTo>
                  <a:pt x="168" y="827"/>
                </a:lnTo>
                <a:lnTo>
                  <a:pt x="168" y="830"/>
                </a:lnTo>
                <a:lnTo>
                  <a:pt x="171" y="834"/>
                </a:lnTo>
                <a:lnTo>
                  <a:pt x="173" y="838"/>
                </a:lnTo>
                <a:lnTo>
                  <a:pt x="173" y="838"/>
                </a:lnTo>
                <a:lnTo>
                  <a:pt x="172" y="838"/>
                </a:lnTo>
                <a:lnTo>
                  <a:pt x="167" y="839"/>
                </a:lnTo>
                <a:lnTo>
                  <a:pt x="162" y="841"/>
                </a:lnTo>
                <a:lnTo>
                  <a:pt x="160" y="844"/>
                </a:lnTo>
                <a:lnTo>
                  <a:pt x="159" y="847"/>
                </a:lnTo>
                <a:lnTo>
                  <a:pt x="159" y="847"/>
                </a:lnTo>
                <a:lnTo>
                  <a:pt x="159" y="851"/>
                </a:lnTo>
                <a:lnTo>
                  <a:pt x="159" y="852"/>
                </a:lnTo>
                <a:lnTo>
                  <a:pt x="160" y="856"/>
                </a:lnTo>
                <a:lnTo>
                  <a:pt x="161" y="858"/>
                </a:lnTo>
                <a:lnTo>
                  <a:pt x="159" y="862"/>
                </a:lnTo>
                <a:lnTo>
                  <a:pt x="159" y="862"/>
                </a:lnTo>
                <a:lnTo>
                  <a:pt x="154" y="868"/>
                </a:lnTo>
                <a:lnTo>
                  <a:pt x="150" y="874"/>
                </a:lnTo>
                <a:lnTo>
                  <a:pt x="148" y="879"/>
                </a:lnTo>
                <a:lnTo>
                  <a:pt x="144" y="882"/>
                </a:lnTo>
                <a:lnTo>
                  <a:pt x="144" y="882"/>
                </a:lnTo>
                <a:lnTo>
                  <a:pt x="141" y="883"/>
                </a:lnTo>
                <a:lnTo>
                  <a:pt x="137" y="885"/>
                </a:lnTo>
                <a:lnTo>
                  <a:pt x="129" y="885"/>
                </a:lnTo>
                <a:lnTo>
                  <a:pt x="120" y="886"/>
                </a:lnTo>
                <a:lnTo>
                  <a:pt x="114" y="887"/>
                </a:lnTo>
                <a:lnTo>
                  <a:pt x="114" y="887"/>
                </a:lnTo>
                <a:lnTo>
                  <a:pt x="112" y="888"/>
                </a:lnTo>
                <a:lnTo>
                  <a:pt x="111" y="891"/>
                </a:lnTo>
                <a:lnTo>
                  <a:pt x="109" y="893"/>
                </a:lnTo>
                <a:lnTo>
                  <a:pt x="108" y="897"/>
                </a:lnTo>
                <a:lnTo>
                  <a:pt x="109" y="900"/>
                </a:lnTo>
                <a:lnTo>
                  <a:pt x="111" y="903"/>
                </a:lnTo>
                <a:lnTo>
                  <a:pt x="114" y="905"/>
                </a:lnTo>
                <a:lnTo>
                  <a:pt x="119" y="906"/>
                </a:lnTo>
                <a:lnTo>
                  <a:pt x="119" y="906"/>
                </a:lnTo>
                <a:lnTo>
                  <a:pt x="131" y="908"/>
                </a:lnTo>
                <a:lnTo>
                  <a:pt x="142" y="908"/>
                </a:lnTo>
                <a:lnTo>
                  <a:pt x="154" y="906"/>
                </a:lnTo>
                <a:lnTo>
                  <a:pt x="154" y="906"/>
                </a:lnTo>
                <a:lnTo>
                  <a:pt x="153" y="909"/>
                </a:lnTo>
                <a:lnTo>
                  <a:pt x="152" y="915"/>
                </a:lnTo>
                <a:lnTo>
                  <a:pt x="153" y="917"/>
                </a:lnTo>
                <a:lnTo>
                  <a:pt x="154" y="920"/>
                </a:lnTo>
                <a:lnTo>
                  <a:pt x="158" y="921"/>
                </a:lnTo>
                <a:lnTo>
                  <a:pt x="164" y="922"/>
                </a:lnTo>
                <a:lnTo>
                  <a:pt x="164" y="922"/>
                </a:lnTo>
                <a:lnTo>
                  <a:pt x="208" y="922"/>
                </a:lnTo>
                <a:lnTo>
                  <a:pt x="253" y="922"/>
                </a:lnTo>
                <a:lnTo>
                  <a:pt x="253" y="922"/>
                </a:lnTo>
                <a:lnTo>
                  <a:pt x="275" y="921"/>
                </a:lnTo>
                <a:lnTo>
                  <a:pt x="281" y="920"/>
                </a:lnTo>
                <a:lnTo>
                  <a:pt x="282" y="918"/>
                </a:lnTo>
                <a:lnTo>
                  <a:pt x="283" y="917"/>
                </a:lnTo>
                <a:lnTo>
                  <a:pt x="283" y="917"/>
                </a:lnTo>
                <a:lnTo>
                  <a:pt x="283" y="909"/>
                </a:lnTo>
                <a:lnTo>
                  <a:pt x="281" y="898"/>
                </a:lnTo>
                <a:lnTo>
                  <a:pt x="278" y="882"/>
                </a:lnTo>
                <a:lnTo>
                  <a:pt x="278" y="882"/>
                </a:lnTo>
                <a:lnTo>
                  <a:pt x="282" y="879"/>
                </a:lnTo>
                <a:lnTo>
                  <a:pt x="283" y="876"/>
                </a:lnTo>
                <a:lnTo>
                  <a:pt x="283" y="874"/>
                </a:lnTo>
                <a:lnTo>
                  <a:pt x="283" y="873"/>
                </a:lnTo>
                <a:lnTo>
                  <a:pt x="283" y="873"/>
                </a:lnTo>
                <a:lnTo>
                  <a:pt x="282" y="864"/>
                </a:lnTo>
                <a:lnTo>
                  <a:pt x="282" y="848"/>
                </a:lnTo>
                <a:lnTo>
                  <a:pt x="283" y="800"/>
                </a:lnTo>
                <a:lnTo>
                  <a:pt x="283" y="723"/>
                </a:lnTo>
                <a:lnTo>
                  <a:pt x="283" y="723"/>
                </a:lnTo>
                <a:lnTo>
                  <a:pt x="283" y="702"/>
                </a:lnTo>
                <a:lnTo>
                  <a:pt x="284" y="671"/>
                </a:lnTo>
                <a:lnTo>
                  <a:pt x="284" y="641"/>
                </a:lnTo>
                <a:lnTo>
                  <a:pt x="284" y="629"/>
                </a:lnTo>
                <a:lnTo>
                  <a:pt x="283" y="623"/>
                </a:lnTo>
                <a:lnTo>
                  <a:pt x="283" y="623"/>
                </a:lnTo>
                <a:lnTo>
                  <a:pt x="282" y="616"/>
                </a:lnTo>
                <a:lnTo>
                  <a:pt x="282" y="604"/>
                </a:lnTo>
                <a:lnTo>
                  <a:pt x="283" y="569"/>
                </a:lnTo>
                <a:lnTo>
                  <a:pt x="285" y="536"/>
                </a:lnTo>
                <a:lnTo>
                  <a:pt x="287" y="524"/>
                </a:lnTo>
                <a:lnTo>
                  <a:pt x="288" y="518"/>
                </a:lnTo>
                <a:lnTo>
                  <a:pt x="288" y="518"/>
                </a:lnTo>
                <a:lnTo>
                  <a:pt x="289" y="514"/>
                </a:lnTo>
                <a:lnTo>
                  <a:pt x="291" y="507"/>
                </a:lnTo>
                <a:lnTo>
                  <a:pt x="295" y="487"/>
                </a:lnTo>
                <a:lnTo>
                  <a:pt x="297" y="459"/>
                </a:lnTo>
                <a:lnTo>
                  <a:pt x="308" y="454"/>
                </a:lnTo>
                <a:lnTo>
                  <a:pt x="308" y="454"/>
                </a:lnTo>
                <a:lnTo>
                  <a:pt x="303" y="430"/>
                </a:lnTo>
                <a:lnTo>
                  <a:pt x="300" y="409"/>
                </a:lnTo>
                <a:lnTo>
                  <a:pt x="297" y="394"/>
                </a:lnTo>
                <a:lnTo>
                  <a:pt x="297" y="359"/>
                </a:lnTo>
                <a:lnTo>
                  <a:pt x="297" y="359"/>
                </a:lnTo>
                <a:lnTo>
                  <a:pt x="301" y="357"/>
                </a:lnTo>
                <a:lnTo>
                  <a:pt x="307" y="351"/>
                </a:lnTo>
                <a:lnTo>
                  <a:pt x="311" y="347"/>
                </a:lnTo>
                <a:lnTo>
                  <a:pt x="314" y="342"/>
                </a:lnTo>
                <a:lnTo>
                  <a:pt x="317" y="336"/>
                </a:lnTo>
                <a:lnTo>
                  <a:pt x="318" y="329"/>
                </a:lnTo>
                <a:lnTo>
                  <a:pt x="318" y="329"/>
                </a:lnTo>
                <a:lnTo>
                  <a:pt x="318" y="292"/>
                </a:lnTo>
                <a:lnTo>
                  <a:pt x="318" y="269"/>
                </a:lnTo>
                <a:lnTo>
                  <a:pt x="323" y="269"/>
                </a:lnTo>
                <a:lnTo>
                  <a:pt x="323" y="269"/>
                </a:lnTo>
                <a:lnTo>
                  <a:pt x="319" y="232"/>
                </a:lnTo>
                <a:lnTo>
                  <a:pt x="316" y="205"/>
                </a:lnTo>
                <a:lnTo>
                  <a:pt x="313" y="190"/>
                </a:lnTo>
                <a:lnTo>
                  <a:pt x="313" y="190"/>
                </a:lnTo>
                <a:lnTo>
                  <a:pt x="308" y="181"/>
                </a:lnTo>
                <a:lnTo>
                  <a:pt x="300" y="169"/>
                </a:lnTo>
                <a:lnTo>
                  <a:pt x="288" y="155"/>
                </a:lnTo>
                <a:lnTo>
                  <a:pt x="273" y="140"/>
                </a:lnTo>
                <a:lnTo>
                  <a:pt x="243" y="129"/>
                </a:lnTo>
                <a:lnTo>
                  <a:pt x="238" y="120"/>
                </a:lnTo>
                <a:lnTo>
                  <a:pt x="224" y="115"/>
                </a:lnTo>
                <a:lnTo>
                  <a:pt x="224" y="90"/>
                </a:lnTo>
                <a:lnTo>
                  <a:pt x="224" y="90"/>
                </a:lnTo>
                <a:lnTo>
                  <a:pt x="230" y="74"/>
                </a:lnTo>
                <a:lnTo>
                  <a:pt x="234" y="62"/>
                </a:lnTo>
                <a:lnTo>
                  <a:pt x="234" y="58"/>
                </a:lnTo>
                <a:lnTo>
                  <a:pt x="234" y="55"/>
                </a:lnTo>
                <a:lnTo>
                  <a:pt x="234" y="55"/>
                </a:lnTo>
                <a:lnTo>
                  <a:pt x="230" y="53"/>
                </a:lnTo>
                <a:lnTo>
                  <a:pt x="226" y="53"/>
                </a:lnTo>
                <a:lnTo>
                  <a:pt x="224" y="55"/>
                </a:lnTo>
                <a:lnTo>
                  <a:pt x="224" y="55"/>
                </a:lnTo>
                <a:lnTo>
                  <a:pt x="225" y="45"/>
                </a:lnTo>
                <a:lnTo>
                  <a:pt x="225" y="37"/>
                </a:lnTo>
                <a:lnTo>
                  <a:pt x="225" y="33"/>
                </a:lnTo>
                <a:lnTo>
                  <a:pt x="224" y="31"/>
                </a:lnTo>
                <a:lnTo>
                  <a:pt x="224" y="31"/>
                </a:lnTo>
                <a:lnTo>
                  <a:pt x="219" y="27"/>
                </a:lnTo>
                <a:lnTo>
                  <a:pt x="217" y="26"/>
                </a:lnTo>
                <a:lnTo>
                  <a:pt x="213" y="26"/>
                </a:lnTo>
                <a:lnTo>
                  <a:pt x="203" y="15"/>
                </a:lnTo>
                <a:lnTo>
                  <a:pt x="199" y="10"/>
                </a:lnTo>
                <a:lnTo>
                  <a:pt x="194" y="5"/>
                </a:lnTo>
                <a:lnTo>
                  <a:pt x="178" y="0"/>
                </a:lnTo>
                <a:lnTo>
                  <a:pt x="159" y="0"/>
                </a:lnTo>
                <a:lnTo>
                  <a:pt x="154" y="10"/>
                </a:lnTo>
                <a:close/>
                <a:moveTo>
                  <a:pt x="129" y="453"/>
                </a:moveTo>
                <a:lnTo>
                  <a:pt x="129" y="453"/>
                </a:lnTo>
                <a:lnTo>
                  <a:pt x="127" y="465"/>
                </a:lnTo>
                <a:lnTo>
                  <a:pt x="127" y="474"/>
                </a:lnTo>
                <a:lnTo>
                  <a:pt x="127" y="477"/>
                </a:lnTo>
                <a:lnTo>
                  <a:pt x="129" y="478"/>
                </a:lnTo>
                <a:lnTo>
                  <a:pt x="129" y="478"/>
                </a:lnTo>
                <a:lnTo>
                  <a:pt x="132" y="481"/>
                </a:lnTo>
                <a:lnTo>
                  <a:pt x="133" y="483"/>
                </a:lnTo>
                <a:lnTo>
                  <a:pt x="133" y="483"/>
                </a:lnTo>
                <a:lnTo>
                  <a:pt x="133" y="483"/>
                </a:lnTo>
                <a:lnTo>
                  <a:pt x="133" y="483"/>
                </a:lnTo>
                <a:lnTo>
                  <a:pt x="135" y="485"/>
                </a:lnTo>
                <a:lnTo>
                  <a:pt x="136" y="491"/>
                </a:lnTo>
                <a:lnTo>
                  <a:pt x="138" y="511"/>
                </a:lnTo>
                <a:lnTo>
                  <a:pt x="142" y="531"/>
                </a:lnTo>
                <a:lnTo>
                  <a:pt x="144" y="543"/>
                </a:lnTo>
                <a:lnTo>
                  <a:pt x="144" y="543"/>
                </a:lnTo>
                <a:lnTo>
                  <a:pt x="147" y="552"/>
                </a:lnTo>
                <a:lnTo>
                  <a:pt x="149" y="565"/>
                </a:lnTo>
                <a:lnTo>
                  <a:pt x="150" y="577"/>
                </a:lnTo>
                <a:lnTo>
                  <a:pt x="150" y="582"/>
                </a:lnTo>
                <a:lnTo>
                  <a:pt x="149" y="583"/>
                </a:lnTo>
                <a:lnTo>
                  <a:pt x="149" y="583"/>
                </a:lnTo>
                <a:lnTo>
                  <a:pt x="147" y="582"/>
                </a:lnTo>
                <a:lnTo>
                  <a:pt x="144" y="579"/>
                </a:lnTo>
                <a:lnTo>
                  <a:pt x="139" y="571"/>
                </a:lnTo>
                <a:lnTo>
                  <a:pt x="133" y="558"/>
                </a:lnTo>
                <a:lnTo>
                  <a:pt x="133" y="558"/>
                </a:lnTo>
                <a:lnTo>
                  <a:pt x="130" y="569"/>
                </a:lnTo>
                <a:lnTo>
                  <a:pt x="126" y="576"/>
                </a:lnTo>
                <a:lnTo>
                  <a:pt x="124" y="578"/>
                </a:lnTo>
                <a:lnTo>
                  <a:pt x="124" y="578"/>
                </a:lnTo>
                <a:lnTo>
                  <a:pt x="123" y="575"/>
                </a:lnTo>
                <a:lnTo>
                  <a:pt x="121" y="567"/>
                </a:lnTo>
                <a:lnTo>
                  <a:pt x="120" y="561"/>
                </a:lnTo>
                <a:lnTo>
                  <a:pt x="120" y="559"/>
                </a:lnTo>
                <a:lnTo>
                  <a:pt x="119" y="558"/>
                </a:lnTo>
                <a:lnTo>
                  <a:pt x="119" y="558"/>
                </a:lnTo>
                <a:lnTo>
                  <a:pt x="118" y="559"/>
                </a:lnTo>
                <a:lnTo>
                  <a:pt x="117" y="560"/>
                </a:lnTo>
                <a:lnTo>
                  <a:pt x="114" y="561"/>
                </a:lnTo>
                <a:lnTo>
                  <a:pt x="109" y="564"/>
                </a:lnTo>
                <a:lnTo>
                  <a:pt x="109" y="564"/>
                </a:lnTo>
                <a:lnTo>
                  <a:pt x="106" y="564"/>
                </a:lnTo>
                <a:lnTo>
                  <a:pt x="103" y="563"/>
                </a:lnTo>
                <a:lnTo>
                  <a:pt x="101" y="559"/>
                </a:lnTo>
                <a:lnTo>
                  <a:pt x="100" y="555"/>
                </a:lnTo>
                <a:lnTo>
                  <a:pt x="98" y="553"/>
                </a:lnTo>
                <a:lnTo>
                  <a:pt x="98" y="518"/>
                </a:lnTo>
                <a:lnTo>
                  <a:pt x="98" y="518"/>
                </a:lnTo>
                <a:lnTo>
                  <a:pt x="104" y="518"/>
                </a:lnTo>
                <a:lnTo>
                  <a:pt x="108" y="515"/>
                </a:lnTo>
                <a:lnTo>
                  <a:pt x="109" y="514"/>
                </a:lnTo>
                <a:lnTo>
                  <a:pt x="109" y="513"/>
                </a:lnTo>
                <a:lnTo>
                  <a:pt x="109" y="513"/>
                </a:lnTo>
                <a:lnTo>
                  <a:pt x="108" y="506"/>
                </a:lnTo>
                <a:lnTo>
                  <a:pt x="108" y="502"/>
                </a:lnTo>
                <a:lnTo>
                  <a:pt x="109" y="499"/>
                </a:lnTo>
                <a:lnTo>
                  <a:pt x="109" y="499"/>
                </a:lnTo>
                <a:lnTo>
                  <a:pt x="113" y="490"/>
                </a:lnTo>
                <a:lnTo>
                  <a:pt x="114" y="487"/>
                </a:lnTo>
                <a:lnTo>
                  <a:pt x="114" y="483"/>
                </a:lnTo>
                <a:lnTo>
                  <a:pt x="114" y="483"/>
                </a:lnTo>
                <a:lnTo>
                  <a:pt x="115" y="478"/>
                </a:lnTo>
                <a:lnTo>
                  <a:pt x="119" y="470"/>
                </a:lnTo>
                <a:lnTo>
                  <a:pt x="124" y="459"/>
                </a:lnTo>
                <a:lnTo>
                  <a:pt x="129" y="4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1">
            <a:extLst>
              <a:ext uri="{FF2B5EF4-FFF2-40B4-BE49-F238E27FC236}">
                <a16:creationId xmlns:a16="http://schemas.microsoft.com/office/drawing/2014/main" id="{83358D89-6B9B-4530-A16E-435CF5658338}"/>
              </a:ext>
            </a:extLst>
          </p:cNvPr>
          <p:cNvSpPr>
            <a:spLocks/>
          </p:cNvSpPr>
          <p:nvPr/>
        </p:nvSpPr>
        <p:spPr bwMode="auto">
          <a:xfrm>
            <a:off x="6238963" y="4760008"/>
            <a:ext cx="1100664" cy="1592528"/>
          </a:xfrm>
          <a:custGeom>
            <a:avLst/>
            <a:gdLst>
              <a:gd name="T0" fmla="*/ 505 w 593"/>
              <a:gd name="T1" fmla="*/ 95 h 858"/>
              <a:gd name="T2" fmla="*/ 514 w 593"/>
              <a:gd name="T3" fmla="*/ 88 h 858"/>
              <a:gd name="T4" fmla="*/ 513 w 593"/>
              <a:gd name="T5" fmla="*/ 54 h 858"/>
              <a:gd name="T6" fmla="*/ 505 w 593"/>
              <a:gd name="T7" fmla="*/ 27 h 858"/>
              <a:gd name="T8" fmla="*/ 485 w 593"/>
              <a:gd name="T9" fmla="*/ 3 h 858"/>
              <a:gd name="T10" fmla="*/ 459 w 593"/>
              <a:gd name="T11" fmla="*/ 2 h 858"/>
              <a:gd name="T12" fmla="*/ 442 w 593"/>
              <a:gd name="T13" fmla="*/ 13 h 858"/>
              <a:gd name="T14" fmla="*/ 426 w 593"/>
              <a:gd name="T15" fmla="*/ 38 h 858"/>
              <a:gd name="T16" fmla="*/ 424 w 593"/>
              <a:gd name="T17" fmla="*/ 67 h 858"/>
              <a:gd name="T18" fmla="*/ 423 w 593"/>
              <a:gd name="T19" fmla="*/ 85 h 858"/>
              <a:gd name="T20" fmla="*/ 436 w 593"/>
              <a:gd name="T21" fmla="*/ 111 h 858"/>
              <a:gd name="T22" fmla="*/ 425 w 593"/>
              <a:gd name="T23" fmla="*/ 147 h 858"/>
              <a:gd name="T24" fmla="*/ 342 w 593"/>
              <a:gd name="T25" fmla="*/ 269 h 858"/>
              <a:gd name="T26" fmla="*/ 318 w 593"/>
              <a:gd name="T27" fmla="*/ 170 h 858"/>
              <a:gd name="T28" fmla="*/ 201 w 593"/>
              <a:gd name="T29" fmla="*/ 70 h 858"/>
              <a:gd name="T30" fmla="*/ 192 w 593"/>
              <a:gd name="T31" fmla="*/ 77 h 858"/>
              <a:gd name="T32" fmla="*/ 66 w 593"/>
              <a:gd name="T33" fmla="*/ 109 h 858"/>
              <a:gd name="T34" fmla="*/ 35 w 593"/>
              <a:gd name="T35" fmla="*/ 194 h 858"/>
              <a:gd name="T36" fmla="*/ 20 w 593"/>
              <a:gd name="T37" fmla="*/ 348 h 858"/>
              <a:gd name="T38" fmla="*/ 178 w 593"/>
              <a:gd name="T39" fmla="*/ 537 h 858"/>
              <a:gd name="T40" fmla="*/ 184 w 593"/>
              <a:gd name="T41" fmla="*/ 537 h 858"/>
              <a:gd name="T42" fmla="*/ 312 w 593"/>
              <a:gd name="T43" fmla="*/ 486 h 858"/>
              <a:gd name="T44" fmla="*/ 330 w 593"/>
              <a:gd name="T45" fmla="*/ 410 h 858"/>
              <a:gd name="T46" fmla="*/ 373 w 593"/>
              <a:gd name="T47" fmla="*/ 339 h 858"/>
              <a:gd name="T48" fmla="*/ 382 w 593"/>
              <a:gd name="T49" fmla="*/ 370 h 858"/>
              <a:gd name="T50" fmla="*/ 390 w 593"/>
              <a:gd name="T51" fmla="*/ 387 h 858"/>
              <a:gd name="T52" fmla="*/ 382 w 593"/>
              <a:gd name="T53" fmla="*/ 411 h 858"/>
              <a:gd name="T54" fmla="*/ 378 w 593"/>
              <a:gd name="T55" fmla="*/ 451 h 858"/>
              <a:gd name="T56" fmla="*/ 364 w 593"/>
              <a:gd name="T57" fmla="*/ 500 h 858"/>
              <a:gd name="T58" fmla="*/ 353 w 593"/>
              <a:gd name="T59" fmla="*/ 629 h 858"/>
              <a:gd name="T60" fmla="*/ 353 w 593"/>
              <a:gd name="T61" fmla="*/ 683 h 858"/>
              <a:gd name="T62" fmla="*/ 350 w 593"/>
              <a:gd name="T63" fmla="*/ 739 h 858"/>
              <a:gd name="T64" fmla="*/ 344 w 593"/>
              <a:gd name="T65" fmla="*/ 757 h 858"/>
              <a:gd name="T66" fmla="*/ 312 w 593"/>
              <a:gd name="T67" fmla="*/ 758 h 858"/>
              <a:gd name="T68" fmla="*/ 325 w 593"/>
              <a:gd name="T69" fmla="*/ 792 h 858"/>
              <a:gd name="T70" fmla="*/ 393 w 593"/>
              <a:gd name="T71" fmla="*/ 820 h 858"/>
              <a:gd name="T72" fmla="*/ 401 w 593"/>
              <a:gd name="T73" fmla="*/ 788 h 858"/>
              <a:gd name="T74" fmla="*/ 406 w 593"/>
              <a:gd name="T75" fmla="*/ 768 h 858"/>
              <a:gd name="T76" fmla="*/ 414 w 593"/>
              <a:gd name="T77" fmla="*/ 683 h 858"/>
              <a:gd name="T78" fmla="*/ 442 w 593"/>
              <a:gd name="T79" fmla="*/ 534 h 858"/>
              <a:gd name="T80" fmla="*/ 477 w 593"/>
              <a:gd name="T81" fmla="*/ 594 h 858"/>
              <a:gd name="T82" fmla="*/ 495 w 593"/>
              <a:gd name="T83" fmla="*/ 704 h 858"/>
              <a:gd name="T84" fmla="*/ 490 w 593"/>
              <a:gd name="T85" fmla="*/ 776 h 858"/>
              <a:gd name="T86" fmla="*/ 501 w 593"/>
              <a:gd name="T87" fmla="*/ 808 h 858"/>
              <a:gd name="T88" fmla="*/ 491 w 593"/>
              <a:gd name="T89" fmla="*/ 822 h 858"/>
              <a:gd name="T90" fmla="*/ 502 w 593"/>
              <a:gd name="T91" fmla="*/ 845 h 858"/>
              <a:gd name="T92" fmla="*/ 532 w 593"/>
              <a:gd name="T93" fmla="*/ 857 h 858"/>
              <a:gd name="T94" fmla="*/ 551 w 593"/>
              <a:gd name="T95" fmla="*/ 834 h 858"/>
              <a:gd name="T96" fmla="*/ 547 w 593"/>
              <a:gd name="T97" fmla="*/ 799 h 858"/>
              <a:gd name="T98" fmla="*/ 549 w 593"/>
              <a:gd name="T99" fmla="*/ 777 h 858"/>
              <a:gd name="T100" fmla="*/ 546 w 593"/>
              <a:gd name="T101" fmla="*/ 610 h 858"/>
              <a:gd name="T102" fmla="*/ 549 w 593"/>
              <a:gd name="T103" fmla="*/ 476 h 858"/>
              <a:gd name="T104" fmla="*/ 559 w 593"/>
              <a:gd name="T105" fmla="*/ 392 h 858"/>
              <a:gd name="T106" fmla="*/ 565 w 593"/>
              <a:gd name="T107" fmla="*/ 373 h 858"/>
              <a:gd name="T108" fmla="*/ 592 w 593"/>
              <a:gd name="T109" fmla="*/ 301 h 858"/>
              <a:gd name="T110" fmla="*/ 575 w 593"/>
              <a:gd name="T111" fmla="*/ 197 h 858"/>
              <a:gd name="T112" fmla="*/ 525 w 593"/>
              <a:gd name="T113" fmla="*/ 144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3" h="858">
                <a:moveTo>
                  <a:pt x="491" y="119"/>
                </a:moveTo>
                <a:lnTo>
                  <a:pt x="491" y="119"/>
                </a:lnTo>
                <a:lnTo>
                  <a:pt x="496" y="113"/>
                </a:lnTo>
                <a:lnTo>
                  <a:pt x="500" y="109"/>
                </a:lnTo>
                <a:lnTo>
                  <a:pt x="501" y="105"/>
                </a:lnTo>
                <a:lnTo>
                  <a:pt x="501" y="105"/>
                </a:lnTo>
                <a:lnTo>
                  <a:pt x="505" y="95"/>
                </a:lnTo>
                <a:lnTo>
                  <a:pt x="505" y="95"/>
                </a:lnTo>
                <a:lnTo>
                  <a:pt x="506" y="95"/>
                </a:lnTo>
                <a:lnTo>
                  <a:pt x="508" y="95"/>
                </a:lnTo>
                <a:lnTo>
                  <a:pt x="512" y="93"/>
                </a:lnTo>
                <a:lnTo>
                  <a:pt x="513" y="91"/>
                </a:lnTo>
                <a:lnTo>
                  <a:pt x="514" y="88"/>
                </a:lnTo>
                <a:lnTo>
                  <a:pt x="514" y="88"/>
                </a:lnTo>
                <a:lnTo>
                  <a:pt x="514" y="82"/>
                </a:lnTo>
                <a:lnTo>
                  <a:pt x="513" y="77"/>
                </a:lnTo>
                <a:lnTo>
                  <a:pt x="513" y="72"/>
                </a:lnTo>
                <a:lnTo>
                  <a:pt x="513" y="72"/>
                </a:lnTo>
                <a:lnTo>
                  <a:pt x="513" y="66"/>
                </a:lnTo>
                <a:lnTo>
                  <a:pt x="513" y="60"/>
                </a:lnTo>
                <a:lnTo>
                  <a:pt x="513" y="54"/>
                </a:lnTo>
                <a:lnTo>
                  <a:pt x="513" y="54"/>
                </a:lnTo>
                <a:lnTo>
                  <a:pt x="511" y="48"/>
                </a:lnTo>
                <a:lnTo>
                  <a:pt x="507" y="42"/>
                </a:lnTo>
                <a:lnTo>
                  <a:pt x="506" y="37"/>
                </a:lnTo>
                <a:lnTo>
                  <a:pt x="505" y="32"/>
                </a:lnTo>
                <a:lnTo>
                  <a:pt x="505" y="32"/>
                </a:lnTo>
                <a:lnTo>
                  <a:pt x="505" y="27"/>
                </a:lnTo>
                <a:lnTo>
                  <a:pt x="505" y="24"/>
                </a:lnTo>
                <a:lnTo>
                  <a:pt x="505" y="21"/>
                </a:lnTo>
                <a:lnTo>
                  <a:pt x="502" y="19"/>
                </a:lnTo>
                <a:lnTo>
                  <a:pt x="502" y="19"/>
                </a:lnTo>
                <a:lnTo>
                  <a:pt x="490" y="7"/>
                </a:lnTo>
                <a:lnTo>
                  <a:pt x="490" y="7"/>
                </a:lnTo>
                <a:lnTo>
                  <a:pt x="485" y="3"/>
                </a:lnTo>
                <a:lnTo>
                  <a:pt x="481" y="1"/>
                </a:lnTo>
                <a:lnTo>
                  <a:pt x="481" y="1"/>
                </a:lnTo>
                <a:lnTo>
                  <a:pt x="478" y="0"/>
                </a:lnTo>
                <a:lnTo>
                  <a:pt x="471" y="0"/>
                </a:lnTo>
                <a:lnTo>
                  <a:pt x="471" y="0"/>
                </a:lnTo>
                <a:lnTo>
                  <a:pt x="465" y="0"/>
                </a:lnTo>
                <a:lnTo>
                  <a:pt x="459" y="2"/>
                </a:lnTo>
                <a:lnTo>
                  <a:pt x="454" y="5"/>
                </a:lnTo>
                <a:lnTo>
                  <a:pt x="452" y="6"/>
                </a:lnTo>
                <a:lnTo>
                  <a:pt x="452" y="6"/>
                </a:lnTo>
                <a:lnTo>
                  <a:pt x="450" y="8"/>
                </a:lnTo>
                <a:lnTo>
                  <a:pt x="447" y="9"/>
                </a:lnTo>
                <a:lnTo>
                  <a:pt x="442" y="13"/>
                </a:lnTo>
                <a:lnTo>
                  <a:pt x="442" y="13"/>
                </a:lnTo>
                <a:lnTo>
                  <a:pt x="438" y="15"/>
                </a:lnTo>
                <a:lnTo>
                  <a:pt x="435" y="20"/>
                </a:lnTo>
                <a:lnTo>
                  <a:pt x="435" y="20"/>
                </a:lnTo>
                <a:lnTo>
                  <a:pt x="431" y="29"/>
                </a:lnTo>
                <a:lnTo>
                  <a:pt x="431" y="29"/>
                </a:lnTo>
                <a:lnTo>
                  <a:pt x="426" y="38"/>
                </a:lnTo>
                <a:lnTo>
                  <a:pt x="426" y="38"/>
                </a:lnTo>
                <a:lnTo>
                  <a:pt x="424" y="49"/>
                </a:lnTo>
                <a:lnTo>
                  <a:pt x="424" y="49"/>
                </a:lnTo>
                <a:lnTo>
                  <a:pt x="423" y="56"/>
                </a:lnTo>
                <a:lnTo>
                  <a:pt x="423" y="61"/>
                </a:lnTo>
                <a:lnTo>
                  <a:pt x="423" y="61"/>
                </a:lnTo>
                <a:lnTo>
                  <a:pt x="424" y="67"/>
                </a:lnTo>
                <a:lnTo>
                  <a:pt x="424" y="67"/>
                </a:lnTo>
                <a:lnTo>
                  <a:pt x="422" y="67"/>
                </a:lnTo>
                <a:lnTo>
                  <a:pt x="420" y="68"/>
                </a:lnTo>
                <a:lnTo>
                  <a:pt x="419" y="70"/>
                </a:lnTo>
                <a:lnTo>
                  <a:pt x="419" y="70"/>
                </a:lnTo>
                <a:lnTo>
                  <a:pt x="419" y="74"/>
                </a:lnTo>
                <a:lnTo>
                  <a:pt x="420" y="79"/>
                </a:lnTo>
                <a:lnTo>
                  <a:pt x="423" y="85"/>
                </a:lnTo>
                <a:lnTo>
                  <a:pt x="425" y="90"/>
                </a:lnTo>
                <a:lnTo>
                  <a:pt x="425" y="90"/>
                </a:lnTo>
                <a:lnTo>
                  <a:pt x="428" y="93"/>
                </a:lnTo>
                <a:lnTo>
                  <a:pt x="430" y="94"/>
                </a:lnTo>
                <a:lnTo>
                  <a:pt x="432" y="94"/>
                </a:lnTo>
                <a:lnTo>
                  <a:pt x="441" y="111"/>
                </a:lnTo>
                <a:lnTo>
                  <a:pt x="436" y="111"/>
                </a:lnTo>
                <a:lnTo>
                  <a:pt x="442" y="114"/>
                </a:lnTo>
                <a:lnTo>
                  <a:pt x="434" y="118"/>
                </a:lnTo>
                <a:lnTo>
                  <a:pt x="443" y="120"/>
                </a:lnTo>
                <a:lnTo>
                  <a:pt x="438" y="123"/>
                </a:lnTo>
                <a:lnTo>
                  <a:pt x="438" y="134"/>
                </a:lnTo>
                <a:lnTo>
                  <a:pt x="425" y="147"/>
                </a:lnTo>
                <a:lnTo>
                  <a:pt x="425" y="147"/>
                </a:lnTo>
                <a:lnTo>
                  <a:pt x="381" y="166"/>
                </a:lnTo>
                <a:lnTo>
                  <a:pt x="381" y="166"/>
                </a:lnTo>
                <a:lnTo>
                  <a:pt x="376" y="168"/>
                </a:lnTo>
                <a:lnTo>
                  <a:pt x="372" y="171"/>
                </a:lnTo>
                <a:lnTo>
                  <a:pt x="371" y="173"/>
                </a:lnTo>
                <a:lnTo>
                  <a:pt x="371" y="173"/>
                </a:lnTo>
                <a:lnTo>
                  <a:pt x="342" y="269"/>
                </a:lnTo>
                <a:lnTo>
                  <a:pt x="342" y="269"/>
                </a:lnTo>
                <a:lnTo>
                  <a:pt x="336" y="248"/>
                </a:lnTo>
                <a:lnTo>
                  <a:pt x="326" y="213"/>
                </a:lnTo>
                <a:lnTo>
                  <a:pt x="326" y="213"/>
                </a:lnTo>
                <a:lnTo>
                  <a:pt x="320" y="184"/>
                </a:lnTo>
                <a:lnTo>
                  <a:pt x="318" y="170"/>
                </a:lnTo>
                <a:lnTo>
                  <a:pt x="318" y="170"/>
                </a:lnTo>
                <a:lnTo>
                  <a:pt x="248" y="115"/>
                </a:lnTo>
                <a:lnTo>
                  <a:pt x="248" y="115"/>
                </a:lnTo>
                <a:lnTo>
                  <a:pt x="197" y="77"/>
                </a:lnTo>
                <a:lnTo>
                  <a:pt x="200" y="73"/>
                </a:lnTo>
                <a:lnTo>
                  <a:pt x="200" y="73"/>
                </a:lnTo>
                <a:lnTo>
                  <a:pt x="200" y="71"/>
                </a:lnTo>
                <a:lnTo>
                  <a:pt x="201" y="70"/>
                </a:lnTo>
                <a:lnTo>
                  <a:pt x="200" y="68"/>
                </a:lnTo>
                <a:lnTo>
                  <a:pt x="200" y="68"/>
                </a:lnTo>
                <a:lnTo>
                  <a:pt x="199" y="68"/>
                </a:lnTo>
                <a:lnTo>
                  <a:pt x="199" y="70"/>
                </a:lnTo>
                <a:lnTo>
                  <a:pt x="197" y="72"/>
                </a:lnTo>
                <a:lnTo>
                  <a:pt x="192" y="77"/>
                </a:lnTo>
                <a:lnTo>
                  <a:pt x="192" y="77"/>
                </a:lnTo>
                <a:lnTo>
                  <a:pt x="164" y="87"/>
                </a:lnTo>
                <a:lnTo>
                  <a:pt x="119" y="101"/>
                </a:lnTo>
                <a:lnTo>
                  <a:pt x="119" y="101"/>
                </a:lnTo>
                <a:lnTo>
                  <a:pt x="70" y="113"/>
                </a:lnTo>
                <a:lnTo>
                  <a:pt x="70" y="113"/>
                </a:lnTo>
                <a:lnTo>
                  <a:pt x="68" y="111"/>
                </a:lnTo>
                <a:lnTo>
                  <a:pt x="66" y="109"/>
                </a:lnTo>
                <a:lnTo>
                  <a:pt x="66" y="109"/>
                </a:lnTo>
                <a:lnTo>
                  <a:pt x="65" y="111"/>
                </a:lnTo>
                <a:lnTo>
                  <a:pt x="65" y="111"/>
                </a:lnTo>
                <a:lnTo>
                  <a:pt x="65" y="113"/>
                </a:lnTo>
                <a:lnTo>
                  <a:pt x="65" y="115"/>
                </a:lnTo>
                <a:lnTo>
                  <a:pt x="65" y="115"/>
                </a:lnTo>
                <a:lnTo>
                  <a:pt x="35" y="194"/>
                </a:lnTo>
                <a:lnTo>
                  <a:pt x="2" y="275"/>
                </a:lnTo>
                <a:lnTo>
                  <a:pt x="2" y="275"/>
                </a:lnTo>
                <a:lnTo>
                  <a:pt x="0" y="278"/>
                </a:lnTo>
                <a:lnTo>
                  <a:pt x="0" y="278"/>
                </a:lnTo>
                <a:lnTo>
                  <a:pt x="8" y="305"/>
                </a:lnTo>
                <a:lnTo>
                  <a:pt x="20" y="348"/>
                </a:lnTo>
                <a:lnTo>
                  <a:pt x="20" y="348"/>
                </a:lnTo>
                <a:lnTo>
                  <a:pt x="36" y="408"/>
                </a:lnTo>
                <a:lnTo>
                  <a:pt x="43" y="440"/>
                </a:lnTo>
                <a:lnTo>
                  <a:pt x="47" y="454"/>
                </a:lnTo>
                <a:lnTo>
                  <a:pt x="47" y="454"/>
                </a:lnTo>
                <a:lnTo>
                  <a:pt x="68" y="468"/>
                </a:lnTo>
                <a:lnTo>
                  <a:pt x="112" y="496"/>
                </a:lnTo>
                <a:lnTo>
                  <a:pt x="178" y="537"/>
                </a:lnTo>
                <a:lnTo>
                  <a:pt x="178" y="537"/>
                </a:lnTo>
                <a:lnTo>
                  <a:pt x="180" y="540"/>
                </a:lnTo>
                <a:lnTo>
                  <a:pt x="182" y="541"/>
                </a:lnTo>
                <a:lnTo>
                  <a:pt x="183" y="540"/>
                </a:lnTo>
                <a:lnTo>
                  <a:pt x="183" y="540"/>
                </a:lnTo>
                <a:lnTo>
                  <a:pt x="184" y="539"/>
                </a:lnTo>
                <a:lnTo>
                  <a:pt x="184" y="537"/>
                </a:lnTo>
                <a:lnTo>
                  <a:pt x="183" y="536"/>
                </a:lnTo>
                <a:lnTo>
                  <a:pt x="183" y="536"/>
                </a:lnTo>
                <a:lnTo>
                  <a:pt x="244" y="509"/>
                </a:lnTo>
                <a:lnTo>
                  <a:pt x="305" y="482"/>
                </a:lnTo>
                <a:lnTo>
                  <a:pt x="305" y="482"/>
                </a:lnTo>
                <a:lnTo>
                  <a:pt x="308" y="484"/>
                </a:lnTo>
                <a:lnTo>
                  <a:pt x="312" y="486"/>
                </a:lnTo>
                <a:lnTo>
                  <a:pt x="312" y="486"/>
                </a:lnTo>
                <a:lnTo>
                  <a:pt x="314" y="484"/>
                </a:lnTo>
                <a:lnTo>
                  <a:pt x="314" y="482"/>
                </a:lnTo>
                <a:lnTo>
                  <a:pt x="314" y="482"/>
                </a:lnTo>
                <a:lnTo>
                  <a:pt x="306" y="476"/>
                </a:lnTo>
                <a:lnTo>
                  <a:pt x="306" y="476"/>
                </a:lnTo>
                <a:lnTo>
                  <a:pt x="330" y="410"/>
                </a:lnTo>
                <a:lnTo>
                  <a:pt x="354" y="342"/>
                </a:lnTo>
                <a:lnTo>
                  <a:pt x="354" y="342"/>
                </a:lnTo>
                <a:lnTo>
                  <a:pt x="359" y="343"/>
                </a:lnTo>
                <a:lnTo>
                  <a:pt x="364" y="343"/>
                </a:lnTo>
                <a:lnTo>
                  <a:pt x="370" y="341"/>
                </a:lnTo>
                <a:lnTo>
                  <a:pt x="370" y="341"/>
                </a:lnTo>
                <a:lnTo>
                  <a:pt x="373" y="339"/>
                </a:lnTo>
                <a:lnTo>
                  <a:pt x="377" y="334"/>
                </a:lnTo>
                <a:lnTo>
                  <a:pt x="385" y="322"/>
                </a:lnTo>
                <a:lnTo>
                  <a:pt x="396" y="305"/>
                </a:lnTo>
                <a:lnTo>
                  <a:pt x="396" y="305"/>
                </a:lnTo>
                <a:lnTo>
                  <a:pt x="388" y="337"/>
                </a:lnTo>
                <a:lnTo>
                  <a:pt x="383" y="361"/>
                </a:lnTo>
                <a:lnTo>
                  <a:pt x="382" y="370"/>
                </a:lnTo>
                <a:lnTo>
                  <a:pt x="382" y="375"/>
                </a:lnTo>
                <a:lnTo>
                  <a:pt x="382" y="375"/>
                </a:lnTo>
                <a:lnTo>
                  <a:pt x="385" y="378"/>
                </a:lnTo>
                <a:lnTo>
                  <a:pt x="388" y="381"/>
                </a:lnTo>
                <a:lnTo>
                  <a:pt x="390" y="384"/>
                </a:lnTo>
                <a:lnTo>
                  <a:pt x="390" y="387"/>
                </a:lnTo>
                <a:lnTo>
                  <a:pt x="390" y="387"/>
                </a:lnTo>
                <a:lnTo>
                  <a:pt x="388" y="395"/>
                </a:lnTo>
                <a:lnTo>
                  <a:pt x="387" y="399"/>
                </a:lnTo>
                <a:lnTo>
                  <a:pt x="387" y="401"/>
                </a:lnTo>
                <a:lnTo>
                  <a:pt x="387" y="401"/>
                </a:lnTo>
                <a:lnTo>
                  <a:pt x="385" y="404"/>
                </a:lnTo>
                <a:lnTo>
                  <a:pt x="384" y="406"/>
                </a:lnTo>
                <a:lnTo>
                  <a:pt x="382" y="411"/>
                </a:lnTo>
                <a:lnTo>
                  <a:pt x="382" y="414"/>
                </a:lnTo>
                <a:lnTo>
                  <a:pt x="382" y="414"/>
                </a:lnTo>
                <a:lnTo>
                  <a:pt x="383" y="419"/>
                </a:lnTo>
                <a:lnTo>
                  <a:pt x="382" y="423"/>
                </a:lnTo>
                <a:lnTo>
                  <a:pt x="379" y="442"/>
                </a:lnTo>
                <a:lnTo>
                  <a:pt x="379" y="442"/>
                </a:lnTo>
                <a:lnTo>
                  <a:pt x="378" y="451"/>
                </a:lnTo>
                <a:lnTo>
                  <a:pt x="376" y="457"/>
                </a:lnTo>
                <a:lnTo>
                  <a:pt x="371" y="468"/>
                </a:lnTo>
                <a:lnTo>
                  <a:pt x="369" y="474"/>
                </a:lnTo>
                <a:lnTo>
                  <a:pt x="366" y="481"/>
                </a:lnTo>
                <a:lnTo>
                  <a:pt x="365" y="489"/>
                </a:lnTo>
                <a:lnTo>
                  <a:pt x="364" y="500"/>
                </a:lnTo>
                <a:lnTo>
                  <a:pt x="364" y="500"/>
                </a:lnTo>
                <a:lnTo>
                  <a:pt x="364" y="566"/>
                </a:lnTo>
                <a:lnTo>
                  <a:pt x="364" y="597"/>
                </a:lnTo>
                <a:lnTo>
                  <a:pt x="362" y="610"/>
                </a:lnTo>
                <a:lnTo>
                  <a:pt x="362" y="610"/>
                </a:lnTo>
                <a:lnTo>
                  <a:pt x="358" y="618"/>
                </a:lnTo>
                <a:lnTo>
                  <a:pt x="354" y="624"/>
                </a:lnTo>
                <a:lnTo>
                  <a:pt x="353" y="629"/>
                </a:lnTo>
                <a:lnTo>
                  <a:pt x="353" y="629"/>
                </a:lnTo>
                <a:lnTo>
                  <a:pt x="354" y="638"/>
                </a:lnTo>
                <a:lnTo>
                  <a:pt x="356" y="650"/>
                </a:lnTo>
                <a:lnTo>
                  <a:pt x="356" y="650"/>
                </a:lnTo>
                <a:lnTo>
                  <a:pt x="356" y="656"/>
                </a:lnTo>
                <a:lnTo>
                  <a:pt x="356" y="663"/>
                </a:lnTo>
                <a:lnTo>
                  <a:pt x="353" y="683"/>
                </a:lnTo>
                <a:lnTo>
                  <a:pt x="349" y="704"/>
                </a:lnTo>
                <a:lnTo>
                  <a:pt x="349" y="712"/>
                </a:lnTo>
                <a:lnTo>
                  <a:pt x="350" y="718"/>
                </a:lnTo>
                <a:lnTo>
                  <a:pt x="350" y="718"/>
                </a:lnTo>
                <a:lnTo>
                  <a:pt x="352" y="727"/>
                </a:lnTo>
                <a:lnTo>
                  <a:pt x="352" y="733"/>
                </a:lnTo>
                <a:lnTo>
                  <a:pt x="350" y="739"/>
                </a:lnTo>
                <a:lnTo>
                  <a:pt x="350" y="739"/>
                </a:lnTo>
                <a:lnTo>
                  <a:pt x="349" y="739"/>
                </a:lnTo>
                <a:lnTo>
                  <a:pt x="348" y="741"/>
                </a:lnTo>
                <a:lnTo>
                  <a:pt x="348" y="741"/>
                </a:lnTo>
                <a:lnTo>
                  <a:pt x="347" y="751"/>
                </a:lnTo>
                <a:lnTo>
                  <a:pt x="344" y="757"/>
                </a:lnTo>
                <a:lnTo>
                  <a:pt x="344" y="757"/>
                </a:lnTo>
                <a:lnTo>
                  <a:pt x="342" y="762"/>
                </a:lnTo>
                <a:lnTo>
                  <a:pt x="342" y="762"/>
                </a:lnTo>
                <a:lnTo>
                  <a:pt x="330" y="758"/>
                </a:lnTo>
                <a:lnTo>
                  <a:pt x="319" y="757"/>
                </a:lnTo>
                <a:lnTo>
                  <a:pt x="315" y="757"/>
                </a:lnTo>
                <a:lnTo>
                  <a:pt x="312" y="758"/>
                </a:lnTo>
                <a:lnTo>
                  <a:pt x="312" y="758"/>
                </a:lnTo>
                <a:lnTo>
                  <a:pt x="308" y="763"/>
                </a:lnTo>
                <a:lnTo>
                  <a:pt x="307" y="768"/>
                </a:lnTo>
                <a:lnTo>
                  <a:pt x="307" y="774"/>
                </a:lnTo>
                <a:lnTo>
                  <a:pt x="308" y="777"/>
                </a:lnTo>
                <a:lnTo>
                  <a:pt x="308" y="777"/>
                </a:lnTo>
                <a:lnTo>
                  <a:pt x="314" y="783"/>
                </a:lnTo>
                <a:lnTo>
                  <a:pt x="325" y="792"/>
                </a:lnTo>
                <a:lnTo>
                  <a:pt x="340" y="802"/>
                </a:lnTo>
                <a:lnTo>
                  <a:pt x="355" y="810"/>
                </a:lnTo>
                <a:lnTo>
                  <a:pt x="355" y="810"/>
                </a:lnTo>
                <a:lnTo>
                  <a:pt x="370" y="816"/>
                </a:lnTo>
                <a:lnTo>
                  <a:pt x="381" y="820"/>
                </a:lnTo>
                <a:lnTo>
                  <a:pt x="389" y="820"/>
                </a:lnTo>
                <a:lnTo>
                  <a:pt x="393" y="820"/>
                </a:lnTo>
                <a:lnTo>
                  <a:pt x="395" y="818"/>
                </a:lnTo>
                <a:lnTo>
                  <a:pt x="395" y="818"/>
                </a:lnTo>
                <a:lnTo>
                  <a:pt x="401" y="812"/>
                </a:lnTo>
                <a:lnTo>
                  <a:pt x="402" y="810"/>
                </a:lnTo>
                <a:lnTo>
                  <a:pt x="402" y="808"/>
                </a:lnTo>
                <a:lnTo>
                  <a:pt x="402" y="808"/>
                </a:lnTo>
                <a:lnTo>
                  <a:pt x="401" y="788"/>
                </a:lnTo>
                <a:lnTo>
                  <a:pt x="400" y="776"/>
                </a:lnTo>
                <a:lnTo>
                  <a:pt x="400" y="771"/>
                </a:lnTo>
                <a:lnTo>
                  <a:pt x="400" y="771"/>
                </a:lnTo>
                <a:lnTo>
                  <a:pt x="403" y="770"/>
                </a:lnTo>
                <a:lnTo>
                  <a:pt x="405" y="770"/>
                </a:lnTo>
                <a:lnTo>
                  <a:pt x="406" y="768"/>
                </a:lnTo>
                <a:lnTo>
                  <a:pt x="406" y="768"/>
                </a:lnTo>
                <a:lnTo>
                  <a:pt x="400" y="741"/>
                </a:lnTo>
                <a:lnTo>
                  <a:pt x="400" y="741"/>
                </a:lnTo>
                <a:lnTo>
                  <a:pt x="401" y="735"/>
                </a:lnTo>
                <a:lnTo>
                  <a:pt x="405" y="723"/>
                </a:lnTo>
                <a:lnTo>
                  <a:pt x="413" y="700"/>
                </a:lnTo>
                <a:lnTo>
                  <a:pt x="413" y="700"/>
                </a:lnTo>
                <a:lnTo>
                  <a:pt x="414" y="683"/>
                </a:lnTo>
                <a:lnTo>
                  <a:pt x="414" y="653"/>
                </a:lnTo>
                <a:lnTo>
                  <a:pt x="416" y="613"/>
                </a:lnTo>
                <a:lnTo>
                  <a:pt x="416" y="613"/>
                </a:lnTo>
                <a:lnTo>
                  <a:pt x="426" y="582"/>
                </a:lnTo>
                <a:lnTo>
                  <a:pt x="437" y="545"/>
                </a:lnTo>
                <a:lnTo>
                  <a:pt x="437" y="545"/>
                </a:lnTo>
                <a:lnTo>
                  <a:pt x="442" y="534"/>
                </a:lnTo>
                <a:lnTo>
                  <a:pt x="452" y="518"/>
                </a:lnTo>
                <a:lnTo>
                  <a:pt x="464" y="496"/>
                </a:lnTo>
                <a:lnTo>
                  <a:pt x="464" y="496"/>
                </a:lnTo>
                <a:lnTo>
                  <a:pt x="469" y="536"/>
                </a:lnTo>
                <a:lnTo>
                  <a:pt x="472" y="569"/>
                </a:lnTo>
                <a:lnTo>
                  <a:pt x="477" y="594"/>
                </a:lnTo>
                <a:lnTo>
                  <a:pt x="477" y="594"/>
                </a:lnTo>
                <a:lnTo>
                  <a:pt x="481" y="615"/>
                </a:lnTo>
                <a:lnTo>
                  <a:pt x="484" y="635"/>
                </a:lnTo>
                <a:lnTo>
                  <a:pt x="488" y="659"/>
                </a:lnTo>
                <a:lnTo>
                  <a:pt x="488" y="659"/>
                </a:lnTo>
                <a:lnTo>
                  <a:pt x="491" y="683"/>
                </a:lnTo>
                <a:lnTo>
                  <a:pt x="495" y="704"/>
                </a:lnTo>
                <a:lnTo>
                  <a:pt x="495" y="704"/>
                </a:lnTo>
                <a:lnTo>
                  <a:pt x="496" y="774"/>
                </a:lnTo>
                <a:lnTo>
                  <a:pt x="496" y="774"/>
                </a:lnTo>
                <a:lnTo>
                  <a:pt x="493" y="771"/>
                </a:lnTo>
                <a:lnTo>
                  <a:pt x="491" y="771"/>
                </a:lnTo>
                <a:lnTo>
                  <a:pt x="491" y="773"/>
                </a:lnTo>
                <a:lnTo>
                  <a:pt x="490" y="776"/>
                </a:lnTo>
                <a:lnTo>
                  <a:pt x="490" y="776"/>
                </a:lnTo>
                <a:lnTo>
                  <a:pt x="491" y="783"/>
                </a:lnTo>
                <a:lnTo>
                  <a:pt x="493" y="792"/>
                </a:lnTo>
                <a:lnTo>
                  <a:pt x="496" y="802"/>
                </a:lnTo>
                <a:lnTo>
                  <a:pt x="496" y="802"/>
                </a:lnTo>
                <a:lnTo>
                  <a:pt x="499" y="804"/>
                </a:lnTo>
                <a:lnTo>
                  <a:pt x="501" y="808"/>
                </a:lnTo>
                <a:lnTo>
                  <a:pt x="501" y="808"/>
                </a:lnTo>
                <a:lnTo>
                  <a:pt x="501" y="809"/>
                </a:lnTo>
                <a:lnTo>
                  <a:pt x="500" y="810"/>
                </a:lnTo>
                <a:lnTo>
                  <a:pt x="498" y="811"/>
                </a:lnTo>
                <a:lnTo>
                  <a:pt x="498" y="811"/>
                </a:lnTo>
                <a:lnTo>
                  <a:pt x="495" y="815"/>
                </a:lnTo>
                <a:lnTo>
                  <a:pt x="493" y="817"/>
                </a:lnTo>
                <a:lnTo>
                  <a:pt x="491" y="822"/>
                </a:lnTo>
                <a:lnTo>
                  <a:pt x="491" y="822"/>
                </a:lnTo>
                <a:lnTo>
                  <a:pt x="490" y="832"/>
                </a:lnTo>
                <a:lnTo>
                  <a:pt x="490" y="835"/>
                </a:lnTo>
                <a:lnTo>
                  <a:pt x="493" y="839"/>
                </a:lnTo>
                <a:lnTo>
                  <a:pt x="493" y="839"/>
                </a:lnTo>
                <a:lnTo>
                  <a:pt x="498" y="843"/>
                </a:lnTo>
                <a:lnTo>
                  <a:pt x="502" y="845"/>
                </a:lnTo>
                <a:lnTo>
                  <a:pt x="506" y="846"/>
                </a:lnTo>
                <a:lnTo>
                  <a:pt x="510" y="850"/>
                </a:lnTo>
                <a:lnTo>
                  <a:pt x="510" y="850"/>
                </a:lnTo>
                <a:lnTo>
                  <a:pt x="513" y="855"/>
                </a:lnTo>
                <a:lnTo>
                  <a:pt x="518" y="857"/>
                </a:lnTo>
                <a:lnTo>
                  <a:pt x="524" y="858"/>
                </a:lnTo>
                <a:lnTo>
                  <a:pt x="532" y="857"/>
                </a:lnTo>
                <a:lnTo>
                  <a:pt x="532" y="857"/>
                </a:lnTo>
                <a:lnTo>
                  <a:pt x="540" y="856"/>
                </a:lnTo>
                <a:lnTo>
                  <a:pt x="546" y="853"/>
                </a:lnTo>
                <a:lnTo>
                  <a:pt x="548" y="850"/>
                </a:lnTo>
                <a:lnTo>
                  <a:pt x="551" y="844"/>
                </a:lnTo>
                <a:lnTo>
                  <a:pt x="551" y="844"/>
                </a:lnTo>
                <a:lnTo>
                  <a:pt x="551" y="834"/>
                </a:lnTo>
                <a:lnTo>
                  <a:pt x="549" y="826"/>
                </a:lnTo>
                <a:lnTo>
                  <a:pt x="546" y="812"/>
                </a:lnTo>
                <a:lnTo>
                  <a:pt x="546" y="812"/>
                </a:lnTo>
                <a:lnTo>
                  <a:pt x="546" y="810"/>
                </a:lnTo>
                <a:lnTo>
                  <a:pt x="546" y="805"/>
                </a:lnTo>
                <a:lnTo>
                  <a:pt x="547" y="799"/>
                </a:lnTo>
                <a:lnTo>
                  <a:pt x="547" y="799"/>
                </a:lnTo>
                <a:lnTo>
                  <a:pt x="549" y="794"/>
                </a:lnTo>
                <a:lnTo>
                  <a:pt x="552" y="786"/>
                </a:lnTo>
                <a:lnTo>
                  <a:pt x="552" y="786"/>
                </a:lnTo>
                <a:lnTo>
                  <a:pt x="551" y="783"/>
                </a:lnTo>
                <a:lnTo>
                  <a:pt x="551" y="782"/>
                </a:lnTo>
                <a:lnTo>
                  <a:pt x="549" y="780"/>
                </a:lnTo>
                <a:lnTo>
                  <a:pt x="549" y="777"/>
                </a:lnTo>
                <a:lnTo>
                  <a:pt x="549" y="777"/>
                </a:lnTo>
                <a:lnTo>
                  <a:pt x="551" y="727"/>
                </a:lnTo>
                <a:lnTo>
                  <a:pt x="553" y="671"/>
                </a:lnTo>
                <a:lnTo>
                  <a:pt x="553" y="671"/>
                </a:lnTo>
                <a:lnTo>
                  <a:pt x="549" y="638"/>
                </a:lnTo>
                <a:lnTo>
                  <a:pt x="546" y="610"/>
                </a:lnTo>
                <a:lnTo>
                  <a:pt x="546" y="610"/>
                </a:lnTo>
                <a:lnTo>
                  <a:pt x="543" y="576"/>
                </a:lnTo>
                <a:lnTo>
                  <a:pt x="543" y="552"/>
                </a:lnTo>
                <a:lnTo>
                  <a:pt x="543" y="536"/>
                </a:lnTo>
                <a:lnTo>
                  <a:pt x="543" y="536"/>
                </a:lnTo>
                <a:lnTo>
                  <a:pt x="545" y="507"/>
                </a:lnTo>
                <a:lnTo>
                  <a:pt x="547" y="490"/>
                </a:lnTo>
                <a:lnTo>
                  <a:pt x="549" y="476"/>
                </a:lnTo>
                <a:lnTo>
                  <a:pt x="549" y="476"/>
                </a:lnTo>
                <a:lnTo>
                  <a:pt x="553" y="449"/>
                </a:lnTo>
                <a:lnTo>
                  <a:pt x="555" y="435"/>
                </a:lnTo>
                <a:lnTo>
                  <a:pt x="554" y="393"/>
                </a:lnTo>
                <a:lnTo>
                  <a:pt x="554" y="393"/>
                </a:lnTo>
                <a:lnTo>
                  <a:pt x="558" y="393"/>
                </a:lnTo>
                <a:lnTo>
                  <a:pt x="559" y="392"/>
                </a:lnTo>
                <a:lnTo>
                  <a:pt x="560" y="389"/>
                </a:lnTo>
                <a:lnTo>
                  <a:pt x="560" y="389"/>
                </a:lnTo>
                <a:lnTo>
                  <a:pt x="560" y="380"/>
                </a:lnTo>
                <a:lnTo>
                  <a:pt x="561" y="375"/>
                </a:lnTo>
                <a:lnTo>
                  <a:pt x="561" y="375"/>
                </a:lnTo>
                <a:lnTo>
                  <a:pt x="563" y="375"/>
                </a:lnTo>
                <a:lnTo>
                  <a:pt x="565" y="373"/>
                </a:lnTo>
                <a:lnTo>
                  <a:pt x="569" y="370"/>
                </a:lnTo>
                <a:lnTo>
                  <a:pt x="573" y="364"/>
                </a:lnTo>
                <a:lnTo>
                  <a:pt x="573" y="364"/>
                </a:lnTo>
                <a:lnTo>
                  <a:pt x="577" y="358"/>
                </a:lnTo>
                <a:lnTo>
                  <a:pt x="579" y="349"/>
                </a:lnTo>
                <a:lnTo>
                  <a:pt x="586" y="326"/>
                </a:lnTo>
                <a:lnTo>
                  <a:pt x="592" y="301"/>
                </a:lnTo>
                <a:lnTo>
                  <a:pt x="593" y="282"/>
                </a:lnTo>
                <a:lnTo>
                  <a:pt x="593" y="282"/>
                </a:lnTo>
                <a:lnTo>
                  <a:pt x="593" y="272"/>
                </a:lnTo>
                <a:lnTo>
                  <a:pt x="592" y="261"/>
                </a:lnTo>
                <a:lnTo>
                  <a:pt x="586" y="237"/>
                </a:lnTo>
                <a:lnTo>
                  <a:pt x="575" y="197"/>
                </a:lnTo>
                <a:lnTo>
                  <a:pt x="575" y="197"/>
                </a:lnTo>
                <a:lnTo>
                  <a:pt x="569" y="176"/>
                </a:lnTo>
                <a:lnTo>
                  <a:pt x="564" y="166"/>
                </a:lnTo>
                <a:lnTo>
                  <a:pt x="561" y="162"/>
                </a:lnTo>
                <a:lnTo>
                  <a:pt x="560" y="160"/>
                </a:lnTo>
                <a:lnTo>
                  <a:pt x="560" y="160"/>
                </a:lnTo>
                <a:lnTo>
                  <a:pt x="545" y="152"/>
                </a:lnTo>
                <a:lnTo>
                  <a:pt x="525" y="144"/>
                </a:lnTo>
                <a:lnTo>
                  <a:pt x="525" y="144"/>
                </a:lnTo>
                <a:lnTo>
                  <a:pt x="507" y="136"/>
                </a:lnTo>
                <a:lnTo>
                  <a:pt x="498" y="131"/>
                </a:lnTo>
                <a:lnTo>
                  <a:pt x="498" y="123"/>
                </a:lnTo>
                <a:lnTo>
                  <a:pt x="491" y="11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3">
            <a:extLst>
              <a:ext uri="{FF2B5EF4-FFF2-40B4-BE49-F238E27FC236}">
                <a16:creationId xmlns:a16="http://schemas.microsoft.com/office/drawing/2014/main" id="{879961EF-317E-45D0-AA6B-E6498354D633}"/>
              </a:ext>
            </a:extLst>
          </p:cNvPr>
          <p:cNvSpPr>
            <a:spLocks/>
          </p:cNvSpPr>
          <p:nvPr/>
        </p:nvSpPr>
        <p:spPr bwMode="auto">
          <a:xfrm>
            <a:off x="8222798" y="4677048"/>
            <a:ext cx="829640" cy="1643188"/>
          </a:xfrm>
          <a:custGeom>
            <a:avLst/>
            <a:gdLst>
              <a:gd name="T0" fmla="*/ 96 w 464"/>
              <a:gd name="T1" fmla="*/ 350 h 919"/>
              <a:gd name="T2" fmla="*/ 47 w 464"/>
              <a:gd name="T3" fmla="*/ 356 h 919"/>
              <a:gd name="T4" fmla="*/ 24 w 464"/>
              <a:gd name="T5" fmla="*/ 419 h 919"/>
              <a:gd name="T6" fmla="*/ 7 w 464"/>
              <a:gd name="T7" fmla="*/ 507 h 919"/>
              <a:gd name="T8" fmla="*/ 2 w 464"/>
              <a:gd name="T9" fmla="*/ 544 h 919"/>
              <a:gd name="T10" fmla="*/ 59 w 464"/>
              <a:gd name="T11" fmla="*/ 593 h 919"/>
              <a:gd name="T12" fmla="*/ 134 w 464"/>
              <a:gd name="T13" fmla="*/ 644 h 919"/>
              <a:gd name="T14" fmla="*/ 167 w 464"/>
              <a:gd name="T15" fmla="*/ 661 h 919"/>
              <a:gd name="T16" fmla="*/ 184 w 464"/>
              <a:gd name="T17" fmla="*/ 774 h 919"/>
              <a:gd name="T18" fmla="*/ 189 w 464"/>
              <a:gd name="T19" fmla="*/ 820 h 919"/>
              <a:gd name="T20" fmla="*/ 172 w 464"/>
              <a:gd name="T21" fmla="*/ 886 h 919"/>
              <a:gd name="T22" fmla="*/ 183 w 464"/>
              <a:gd name="T23" fmla="*/ 908 h 919"/>
              <a:gd name="T24" fmla="*/ 202 w 464"/>
              <a:gd name="T25" fmla="*/ 915 h 919"/>
              <a:gd name="T26" fmla="*/ 222 w 464"/>
              <a:gd name="T27" fmla="*/ 886 h 919"/>
              <a:gd name="T28" fmla="*/ 227 w 464"/>
              <a:gd name="T29" fmla="*/ 851 h 919"/>
              <a:gd name="T30" fmla="*/ 234 w 464"/>
              <a:gd name="T31" fmla="*/ 834 h 919"/>
              <a:gd name="T32" fmla="*/ 241 w 464"/>
              <a:gd name="T33" fmla="*/ 798 h 919"/>
              <a:gd name="T34" fmla="*/ 246 w 464"/>
              <a:gd name="T35" fmla="*/ 779 h 919"/>
              <a:gd name="T36" fmla="*/ 239 w 464"/>
              <a:gd name="T37" fmla="*/ 693 h 919"/>
              <a:gd name="T38" fmla="*/ 249 w 464"/>
              <a:gd name="T39" fmla="*/ 813 h 919"/>
              <a:gd name="T40" fmla="*/ 242 w 464"/>
              <a:gd name="T41" fmla="*/ 851 h 919"/>
              <a:gd name="T42" fmla="*/ 239 w 464"/>
              <a:gd name="T43" fmla="*/ 869 h 919"/>
              <a:gd name="T44" fmla="*/ 237 w 464"/>
              <a:gd name="T45" fmla="*/ 915 h 919"/>
              <a:gd name="T46" fmla="*/ 258 w 464"/>
              <a:gd name="T47" fmla="*/ 919 h 919"/>
              <a:gd name="T48" fmla="*/ 308 w 464"/>
              <a:gd name="T49" fmla="*/ 910 h 919"/>
              <a:gd name="T50" fmla="*/ 316 w 464"/>
              <a:gd name="T51" fmla="*/ 893 h 919"/>
              <a:gd name="T52" fmla="*/ 304 w 464"/>
              <a:gd name="T53" fmla="*/ 881 h 919"/>
              <a:gd name="T54" fmla="*/ 304 w 464"/>
              <a:gd name="T55" fmla="*/ 861 h 919"/>
              <a:gd name="T56" fmla="*/ 296 w 464"/>
              <a:gd name="T57" fmla="*/ 839 h 919"/>
              <a:gd name="T58" fmla="*/ 299 w 464"/>
              <a:gd name="T59" fmla="*/ 825 h 919"/>
              <a:gd name="T60" fmla="*/ 428 w 464"/>
              <a:gd name="T61" fmla="*/ 664 h 919"/>
              <a:gd name="T62" fmla="*/ 464 w 464"/>
              <a:gd name="T63" fmla="*/ 541 h 919"/>
              <a:gd name="T64" fmla="*/ 411 w 464"/>
              <a:gd name="T65" fmla="*/ 467 h 919"/>
              <a:gd name="T66" fmla="*/ 359 w 464"/>
              <a:gd name="T67" fmla="*/ 366 h 919"/>
              <a:gd name="T68" fmla="*/ 387 w 464"/>
              <a:gd name="T69" fmla="*/ 366 h 919"/>
              <a:gd name="T70" fmla="*/ 419 w 464"/>
              <a:gd name="T71" fmla="*/ 351 h 919"/>
              <a:gd name="T72" fmla="*/ 428 w 464"/>
              <a:gd name="T73" fmla="*/ 328 h 919"/>
              <a:gd name="T74" fmla="*/ 417 w 464"/>
              <a:gd name="T75" fmla="*/ 268 h 919"/>
              <a:gd name="T76" fmla="*/ 377 w 464"/>
              <a:gd name="T77" fmla="*/ 219 h 919"/>
              <a:gd name="T78" fmla="*/ 357 w 464"/>
              <a:gd name="T79" fmla="*/ 183 h 919"/>
              <a:gd name="T80" fmla="*/ 289 w 464"/>
              <a:gd name="T81" fmla="*/ 151 h 919"/>
              <a:gd name="T82" fmla="*/ 294 w 464"/>
              <a:gd name="T83" fmla="*/ 126 h 919"/>
              <a:gd name="T84" fmla="*/ 313 w 464"/>
              <a:gd name="T85" fmla="*/ 96 h 919"/>
              <a:gd name="T86" fmla="*/ 315 w 464"/>
              <a:gd name="T87" fmla="*/ 83 h 919"/>
              <a:gd name="T88" fmla="*/ 307 w 464"/>
              <a:gd name="T89" fmla="*/ 75 h 919"/>
              <a:gd name="T90" fmla="*/ 296 w 464"/>
              <a:gd name="T91" fmla="*/ 30 h 919"/>
              <a:gd name="T92" fmla="*/ 282 w 464"/>
              <a:gd name="T93" fmla="*/ 14 h 919"/>
              <a:gd name="T94" fmla="*/ 277 w 464"/>
              <a:gd name="T95" fmla="*/ 2 h 919"/>
              <a:gd name="T96" fmla="*/ 260 w 464"/>
              <a:gd name="T97" fmla="*/ 0 h 919"/>
              <a:gd name="T98" fmla="*/ 252 w 464"/>
              <a:gd name="T99" fmla="*/ 7 h 919"/>
              <a:gd name="T100" fmla="*/ 243 w 464"/>
              <a:gd name="T101" fmla="*/ 14 h 919"/>
              <a:gd name="T102" fmla="*/ 214 w 464"/>
              <a:gd name="T103" fmla="*/ 43 h 919"/>
              <a:gd name="T104" fmla="*/ 207 w 464"/>
              <a:gd name="T105" fmla="*/ 53 h 919"/>
              <a:gd name="T106" fmla="*/ 210 w 464"/>
              <a:gd name="T107" fmla="*/ 90 h 919"/>
              <a:gd name="T108" fmla="*/ 219 w 464"/>
              <a:gd name="T109" fmla="*/ 112 h 919"/>
              <a:gd name="T110" fmla="*/ 225 w 464"/>
              <a:gd name="T111" fmla="*/ 125 h 919"/>
              <a:gd name="T112" fmla="*/ 222 w 464"/>
              <a:gd name="T113" fmla="*/ 131 h 919"/>
              <a:gd name="T114" fmla="*/ 219 w 464"/>
              <a:gd name="T115" fmla="*/ 154 h 919"/>
              <a:gd name="T116" fmla="*/ 145 w 464"/>
              <a:gd name="T117" fmla="*/ 218 h 919"/>
              <a:gd name="T118" fmla="*/ 130 w 464"/>
              <a:gd name="T119" fmla="*/ 271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4" h="919">
                <a:moveTo>
                  <a:pt x="134" y="339"/>
                </a:moveTo>
                <a:lnTo>
                  <a:pt x="134" y="339"/>
                </a:lnTo>
                <a:lnTo>
                  <a:pt x="119" y="344"/>
                </a:lnTo>
                <a:lnTo>
                  <a:pt x="105" y="348"/>
                </a:lnTo>
                <a:lnTo>
                  <a:pt x="96" y="350"/>
                </a:lnTo>
                <a:lnTo>
                  <a:pt x="88" y="351"/>
                </a:lnTo>
                <a:lnTo>
                  <a:pt x="88" y="351"/>
                </a:lnTo>
                <a:lnTo>
                  <a:pt x="72" y="352"/>
                </a:lnTo>
                <a:lnTo>
                  <a:pt x="59" y="353"/>
                </a:lnTo>
                <a:lnTo>
                  <a:pt x="47" y="356"/>
                </a:lnTo>
                <a:lnTo>
                  <a:pt x="47" y="356"/>
                </a:lnTo>
                <a:lnTo>
                  <a:pt x="40" y="378"/>
                </a:lnTo>
                <a:lnTo>
                  <a:pt x="32" y="399"/>
                </a:lnTo>
                <a:lnTo>
                  <a:pt x="24" y="419"/>
                </a:lnTo>
                <a:lnTo>
                  <a:pt x="24" y="419"/>
                </a:lnTo>
                <a:lnTo>
                  <a:pt x="0" y="471"/>
                </a:lnTo>
                <a:lnTo>
                  <a:pt x="0" y="471"/>
                </a:lnTo>
                <a:lnTo>
                  <a:pt x="3" y="483"/>
                </a:lnTo>
                <a:lnTo>
                  <a:pt x="6" y="494"/>
                </a:lnTo>
                <a:lnTo>
                  <a:pt x="7" y="507"/>
                </a:lnTo>
                <a:lnTo>
                  <a:pt x="7" y="507"/>
                </a:lnTo>
                <a:lnTo>
                  <a:pt x="6" y="521"/>
                </a:lnTo>
                <a:lnTo>
                  <a:pt x="5" y="533"/>
                </a:lnTo>
                <a:lnTo>
                  <a:pt x="2" y="544"/>
                </a:lnTo>
                <a:lnTo>
                  <a:pt x="2" y="544"/>
                </a:lnTo>
                <a:lnTo>
                  <a:pt x="25" y="562"/>
                </a:lnTo>
                <a:lnTo>
                  <a:pt x="44" y="577"/>
                </a:lnTo>
                <a:lnTo>
                  <a:pt x="53" y="586"/>
                </a:lnTo>
                <a:lnTo>
                  <a:pt x="59" y="593"/>
                </a:lnTo>
                <a:lnTo>
                  <a:pt x="59" y="593"/>
                </a:lnTo>
                <a:lnTo>
                  <a:pt x="77" y="618"/>
                </a:lnTo>
                <a:lnTo>
                  <a:pt x="85" y="629"/>
                </a:lnTo>
                <a:lnTo>
                  <a:pt x="85" y="629"/>
                </a:lnTo>
                <a:lnTo>
                  <a:pt x="113" y="637"/>
                </a:lnTo>
                <a:lnTo>
                  <a:pt x="134" y="644"/>
                </a:lnTo>
                <a:lnTo>
                  <a:pt x="143" y="647"/>
                </a:lnTo>
                <a:lnTo>
                  <a:pt x="151" y="651"/>
                </a:lnTo>
                <a:lnTo>
                  <a:pt x="151" y="651"/>
                </a:lnTo>
                <a:lnTo>
                  <a:pt x="167" y="661"/>
                </a:lnTo>
                <a:lnTo>
                  <a:pt x="167" y="661"/>
                </a:lnTo>
                <a:lnTo>
                  <a:pt x="179" y="751"/>
                </a:lnTo>
                <a:lnTo>
                  <a:pt x="179" y="751"/>
                </a:lnTo>
                <a:lnTo>
                  <a:pt x="183" y="770"/>
                </a:lnTo>
                <a:lnTo>
                  <a:pt x="184" y="774"/>
                </a:lnTo>
                <a:lnTo>
                  <a:pt x="184" y="774"/>
                </a:lnTo>
                <a:lnTo>
                  <a:pt x="187" y="805"/>
                </a:lnTo>
                <a:lnTo>
                  <a:pt x="187" y="805"/>
                </a:lnTo>
                <a:lnTo>
                  <a:pt x="188" y="816"/>
                </a:lnTo>
                <a:lnTo>
                  <a:pt x="189" y="820"/>
                </a:lnTo>
                <a:lnTo>
                  <a:pt x="189" y="820"/>
                </a:lnTo>
                <a:lnTo>
                  <a:pt x="186" y="827"/>
                </a:lnTo>
                <a:lnTo>
                  <a:pt x="179" y="846"/>
                </a:lnTo>
                <a:lnTo>
                  <a:pt x="173" y="868"/>
                </a:lnTo>
                <a:lnTo>
                  <a:pt x="172" y="878"/>
                </a:lnTo>
                <a:lnTo>
                  <a:pt x="172" y="886"/>
                </a:lnTo>
                <a:lnTo>
                  <a:pt x="172" y="886"/>
                </a:lnTo>
                <a:lnTo>
                  <a:pt x="173" y="893"/>
                </a:lnTo>
                <a:lnTo>
                  <a:pt x="176" y="898"/>
                </a:lnTo>
                <a:lnTo>
                  <a:pt x="179" y="903"/>
                </a:lnTo>
                <a:lnTo>
                  <a:pt x="183" y="908"/>
                </a:lnTo>
                <a:lnTo>
                  <a:pt x="188" y="910"/>
                </a:lnTo>
                <a:lnTo>
                  <a:pt x="193" y="913"/>
                </a:lnTo>
                <a:lnTo>
                  <a:pt x="198" y="915"/>
                </a:lnTo>
                <a:lnTo>
                  <a:pt x="202" y="915"/>
                </a:lnTo>
                <a:lnTo>
                  <a:pt x="202" y="915"/>
                </a:lnTo>
                <a:lnTo>
                  <a:pt x="208" y="914"/>
                </a:lnTo>
                <a:lnTo>
                  <a:pt x="212" y="910"/>
                </a:lnTo>
                <a:lnTo>
                  <a:pt x="216" y="905"/>
                </a:lnTo>
                <a:lnTo>
                  <a:pt x="218" y="899"/>
                </a:lnTo>
                <a:lnTo>
                  <a:pt x="222" y="886"/>
                </a:lnTo>
                <a:lnTo>
                  <a:pt x="224" y="874"/>
                </a:lnTo>
                <a:lnTo>
                  <a:pt x="224" y="874"/>
                </a:lnTo>
                <a:lnTo>
                  <a:pt x="227" y="867"/>
                </a:lnTo>
                <a:lnTo>
                  <a:pt x="227" y="862"/>
                </a:lnTo>
                <a:lnTo>
                  <a:pt x="227" y="851"/>
                </a:lnTo>
                <a:lnTo>
                  <a:pt x="227" y="851"/>
                </a:lnTo>
                <a:lnTo>
                  <a:pt x="228" y="845"/>
                </a:lnTo>
                <a:lnTo>
                  <a:pt x="229" y="843"/>
                </a:lnTo>
                <a:lnTo>
                  <a:pt x="231" y="840"/>
                </a:lnTo>
                <a:lnTo>
                  <a:pt x="234" y="834"/>
                </a:lnTo>
                <a:lnTo>
                  <a:pt x="234" y="834"/>
                </a:lnTo>
                <a:lnTo>
                  <a:pt x="239" y="820"/>
                </a:lnTo>
                <a:lnTo>
                  <a:pt x="241" y="810"/>
                </a:lnTo>
                <a:lnTo>
                  <a:pt x="241" y="810"/>
                </a:lnTo>
                <a:lnTo>
                  <a:pt x="241" y="798"/>
                </a:lnTo>
                <a:lnTo>
                  <a:pt x="241" y="791"/>
                </a:lnTo>
                <a:lnTo>
                  <a:pt x="241" y="791"/>
                </a:lnTo>
                <a:lnTo>
                  <a:pt x="243" y="788"/>
                </a:lnTo>
                <a:lnTo>
                  <a:pt x="246" y="785"/>
                </a:lnTo>
                <a:lnTo>
                  <a:pt x="246" y="779"/>
                </a:lnTo>
                <a:lnTo>
                  <a:pt x="246" y="779"/>
                </a:lnTo>
                <a:lnTo>
                  <a:pt x="246" y="772"/>
                </a:lnTo>
                <a:lnTo>
                  <a:pt x="243" y="764"/>
                </a:lnTo>
                <a:lnTo>
                  <a:pt x="241" y="758"/>
                </a:lnTo>
                <a:lnTo>
                  <a:pt x="239" y="693"/>
                </a:lnTo>
                <a:lnTo>
                  <a:pt x="260" y="700"/>
                </a:lnTo>
                <a:lnTo>
                  <a:pt x="260" y="700"/>
                </a:lnTo>
                <a:lnTo>
                  <a:pt x="251" y="791"/>
                </a:lnTo>
                <a:lnTo>
                  <a:pt x="251" y="791"/>
                </a:lnTo>
                <a:lnTo>
                  <a:pt x="249" y="813"/>
                </a:lnTo>
                <a:lnTo>
                  <a:pt x="248" y="826"/>
                </a:lnTo>
                <a:lnTo>
                  <a:pt x="246" y="834"/>
                </a:lnTo>
                <a:lnTo>
                  <a:pt x="246" y="834"/>
                </a:lnTo>
                <a:lnTo>
                  <a:pt x="243" y="841"/>
                </a:lnTo>
                <a:lnTo>
                  <a:pt x="242" y="851"/>
                </a:lnTo>
                <a:lnTo>
                  <a:pt x="241" y="862"/>
                </a:lnTo>
                <a:lnTo>
                  <a:pt x="241" y="862"/>
                </a:lnTo>
                <a:lnTo>
                  <a:pt x="241" y="864"/>
                </a:lnTo>
                <a:lnTo>
                  <a:pt x="239" y="869"/>
                </a:lnTo>
                <a:lnTo>
                  <a:pt x="239" y="869"/>
                </a:lnTo>
                <a:lnTo>
                  <a:pt x="237" y="873"/>
                </a:lnTo>
                <a:lnTo>
                  <a:pt x="237" y="879"/>
                </a:lnTo>
                <a:lnTo>
                  <a:pt x="236" y="895"/>
                </a:lnTo>
                <a:lnTo>
                  <a:pt x="237" y="909"/>
                </a:lnTo>
                <a:lnTo>
                  <a:pt x="237" y="915"/>
                </a:lnTo>
                <a:lnTo>
                  <a:pt x="239" y="917"/>
                </a:lnTo>
                <a:lnTo>
                  <a:pt x="239" y="917"/>
                </a:lnTo>
                <a:lnTo>
                  <a:pt x="241" y="919"/>
                </a:lnTo>
                <a:lnTo>
                  <a:pt x="246" y="919"/>
                </a:lnTo>
                <a:lnTo>
                  <a:pt x="258" y="919"/>
                </a:lnTo>
                <a:lnTo>
                  <a:pt x="282" y="917"/>
                </a:lnTo>
                <a:lnTo>
                  <a:pt x="282" y="917"/>
                </a:lnTo>
                <a:lnTo>
                  <a:pt x="289" y="916"/>
                </a:lnTo>
                <a:lnTo>
                  <a:pt x="298" y="914"/>
                </a:lnTo>
                <a:lnTo>
                  <a:pt x="308" y="910"/>
                </a:lnTo>
                <a:lnTo>
                  <a:pt x="308" y="910"/>
                </a:lnTo>
                <a:lnTo>
                  <a:pt x="311" y="908"/>
                </a:lnTo>
                <a:lnTo>
                  <a:pt x="313" y="903"/>
                </a:lnTo>
                <a:lnTo>
                  <a:pt x="316" y="898"/>
                </a:lnTo>
                <a:lnTo>
                  <a:pt x="316" y="893"/>
                </a:lnTo>
                <a:lnTo>
                  <a:pt x="316" y="893"/>
                </a:lnTo>
                <a:lnTo>
                  <a:pt x="313" y="890"/>
                </a:lnTo>
                <a:lnTo>
                  <a:pt x="310" y="886"/>
                </a:lnTo>
                <a:lnTo>
                  <a:pt x="304" y="881"/>
                </a:lnTo>
                <a:lnTo>
                  <a:pt x="304" y="881"/>
                </a:lnTo>
                <a:lnTo>
                  <a:pt x="296" y="874"/>
                </a:lnTo>
                <a:lnTo>
                  <a:pt x="294" y="869"/>
                </a:lnTo>
                <a:lnTo>
                  <a:pt x="301" y="864"/>
                </a:lnTo>
                <a:lnTo>
                  <a:pt x="301" y="864"/>
                </a:lnTo>
                <a:lnTo>
                  <a:pt x="304" y="861"/>
                </a:lnTo>
                <a:lnTo>
                  <a:pt x="304" y="856"/>
                </a:lnTo>
                <a:lnTo>
                  <a:pt x="304" y="854"/>
                </a:lnTo>
                <a:lnTo>
                  <a:pt x="304" y="854"/>
                </a:lnTo>
                <a:lnTo>
                  <a:pt x="299" y="845"/>
                </a:lnTo>
                <a:lnTo>
                  <a:pt x="296" y="839"/>
                </a:lnTo>
                <a:lnTo>
                  <a:pt x="296" y="839"/>
                </a:lnTo>
                <a:lnTo>
                  <a:pt x="296" y="833"/>
                </a:lnTo>
                <a:lnTo>
                  <a:pt x="298" y="828"/>
                </a:lnTo>
                <a:lnTo>
                  <a:pt x="299" y="825"/>
                </a:lnTo>
                <a:lnTo>
                  <a:pt x="299" y="825"/>
                </a:lnTo>
                <a:lnTo>
                  <a:pt x="302" y="816"/>
                </a:lnTo>
                <a:lnTo>
                  <a:pt x="308" y="802"/>
                </a:lnTo>
                <a:lnTo>
                  <a:pt x="316" y="781"/>
                </a:lnTo>
                <a:lnTo>
                  <a:pt x="325" y="696"/>
                </a:lnTo>
                <a:lnTo>
                  <a:pt x="428" y="664"/>
                </a:lnTo>
                <a:lnTo>
                  <a:pt x="428" y="664"/>
                </a:lnTo>
                <a:lnTo>
                  <a:pt x="446" y="605"/>
                </a:lnTo>
                <a:lnTo>
                  <a:pt x="458" y="563"/>
                </a:lnTo>
                <a:lnTo>
                  <a:pt x="464" y="541"/>
                </a:lnTo>
                <a:lnTo>
                  <a:pt x="464" y="541"/>
                </a:lnTo>
                <a:lnTo>
                  <a:pt x="463" y="536"/>
                </a:lnTo>
                <a:lnTo>
                  <a:pt x="458" y="530"/>
                </a:lnTo>
                <a:lnTo>
                  <a:pt x="445" y="514"/>
                </a:lnTo>
                <a:lnTo>
                  <a:pt x="428" y="491"/>
                </a:lnTo>
                <a:lnTo>
                  <a:pt x="411" y="467"/>
                </a:lnTo>
                <a:lnTo>
                  <a:pt x="411" y="467"/>
                </a:lnTo>
                <a:lnTo>
                  <a:pt x="394" y="442"/>
                </a:lnTo>
                <a:lnTo>
                  <a:pt x="377" y="418"/>
                </a:lnTo>
                <a:lnTo>
                  <a:pt x="359" y="393"/>
                </a:lnTo>
                <a:lnTo>
                  <a:pt x="359" y="366"/>
                </a:lnTo>
                <a:lnTo>
                  <a:pt x="372" y="365"/>
                </a:lnTo>
                <a:lnTo>
                  <a:pt x="372" y="365"/>
                </a:lnTo>
                <a:lnTo>
                  <a:pt x="376" y="365"/>
                </a:lnTo>
                <a:lnTo>
                  <a:pt x="387" y="366"/>
                </a:lnTo>
                <a:lnTo>
                  <a:pt x="387" y="366"/>
                </a:lnTo>
                <a:lnTo>
                  <a:pt x="392" y="366"/>
                </a:lnTo>
                <a:lnTo>
                  <a:pt x="396" y="365"/>
                </a:lnTo>
                <a:lnTo>
                  <a:pt x="409" y="359"/>
                </a:lnTo>
                <a:lnTo>
                  <a:pt x="413" y="356"/>
                </a:lnTo>
                <a:lnTo>
                  <a:pt x="419" y="351"/>
                </a:lnTo>
                <a:lnTo>
                  <a:pt x="423" y="346"/>
                </a:lnTo>
                <a:lnTo>
                  <a:pt x="425" y="341"/>
                </a:lnTo>
                <a:lnTo>
                  <a:pt x="425" y="341"/>
                </a:lnTo>
                <a:lnTo>
                  <a:pt x="427" y="335"/>
                </a:lnTo>
                <a:lnTo>
                  <a:pt x="428" y="328"/>
                </a:lnTo>
                <a:lnTo>
                  <a:pt x="427" y="310"/>
                </a:lnTo>
                <a:lnTo>
                  <a:pt x="424" y="290"/>
                </a:lnTo>
                <a:lnTo>
                  <a:pt x="421" y="274"/>
                </a:lnTo>
                <a:lnTo>
                  <a:pt x="421" y="274"/>
                </a:lnTo>
                <a:lnTo>
                  <a:pt x="417" y="268"/>
                </a:lnTo>
                <a:lnTo>
                  <a:pt x="412" y="260"/>
                </a:lnTo>
                <a:lnTo>
                  <a:pt x="400" y="247"/>
                </a:lnTo>
                <a:lnTo>
                  <a:pt x="387" y="233"/>
                </a:lnTo>
                <a:lnTo>
                  <a:pt x="382" y="227"/>
                </a:lnTo>
                <a:lnTo>
                  <a:pt x="377" y="219"/>
                </a:lnTo>
                <a:lnTo>
                  <a:pt x="377" y="219"/>
                </a:lnTo>
                <a:lnTo>
                  <a:pt x="371" y="206"/>
                </a:lnTo>
                <a:lnTo>
                  <a:pt x="364" y="194"/>
                </a:lnTo>
                <a:lnTo>
                  <a:pt x="357" y="183"/>
                </a:lnTo>
                <a:lnTo>
                  <a:pt x="357" y="183"/>
                </a:lnTo>
                <a:lnTo>
                  <a:pt x="337" y="177"/>
                </a:lnTo>
                <a:lnTo>
                  <a:pt x="323" y="171"/>
                </a:lnTo>
                <a:lnTo>
                  <a:pt x="313" y="167"/>
                </a:lnTo>
                <a:lnTo>
                  <a:pt x="313" y="167"/>
                </a:lnTo>
                <a:lnTo>
                  <a:pt x="289" y="151"/>
                </a:lnTo>
                <a:lnTo>
                  <a:pt x="289" y="151"/>
                </a:lnTo>
                <a:lnTo>
                  <a:pt x="289" y="140"/>
                </a:lnTo>
                <a:lnTo>
                  <a:pt x="292" y="133"/>
                </a:lnTo>
                <a:lnTo>
                  <a:pt x="293" y="129"/>
                </a:lnTo>
                <a:lnTo>
                  <a:pt x="294" y="126"/>
                </a:lnTo>
                <a:lnTo>
                  <a:pt x="294" y="126"/>
                </a:lnTo>
                <a:lnTo>
                  <a:pt x="302" y="116"/>
                </a:lnTo>
                <a:lnTo>
                  <a:pt x="308" y="107"/>
                </a:lnTo>
                <a:lnTo>
                  <a:pt x="308" y="107"/>
                </a:lnTo>
                <a:lnTo>
                  <a:pt x="313" y="96"/>
                </a:lnTo>
                <a:lnTo>
                  <a:pt x="316" y="88"/>
                </a:lnTo>
                <a:lnTo>
                  <a:pt x="316" y="85"/>
                </a:lnTo>
                <a:lnTo>
                  <a:pt x="316" y="83"/>
                </a:lnTo>
                <a:lnTo>
                  <a:pt x="316" y="83"/>
                </a:lnTo>
                <a:lnTo>
                  <a:pt x="315" y="83"/>
                </a:lnTo>
                <a:lnTo>
                  <a:pt x="313" y="82"/>
                </a:lnTo>
                <a:lnTo>
                  <a:pt x="311" y="83"/>
                </a:lnTo>
                <a:lnTo>
                  <a:pt x="308" y="85"/>
                </a:lnTo>
                <a:lnTo>
                  <a:pt x="308" y="85"/>
                </a:lnTo>
                <a:lnTo>
                  <a:pt x="307" y="75"/>
                </a:lnTo>
                <a:lnTo>
                  <a:pt x="306" y="63"/>
                </a:lnTo>
                <a:lnTo>
                  <a:pt x="304" y="51"/>
                </a:lnTo>
                <a:lnTo>
                  <a:pt x="304" y="51"/>
                </a:lnTo>
                <a:lnTo>
                  <a:pt x="300" y="38"/>
                </a:lnTo>
                <a:lnTo>
                  <a:pt x="296" y="30"/>
                </a:lnTo>
                <a:lnTo>
                  <a:pt x="292" y="22"/>
                </a:lnTo>
                <a:lnTo>
                  <a:pt x="292" y="22"/>
                </a:lnTo>
                <a:lnTo>
                  <a:pt x="287" y="19"/>
                </a:lnTo>
                <a:lnTo>
                  <a:pt x="284" y="17"/>
                </a:lnTo>
                <a:lnTo>
                  <a:pt x="282" y="14"/>
                </a:lnTo>
                <a:lnTo>
                  <a:pt x="282" y="14"/>
                </a:lnTo>
                <a:lnTo>
                  <a:pt x="280" y="6"/>
                </a:lnTo>
                <a:lnTo>
                  <a:pt x="278" y="3"/>
                </a:lnTo>
                <a:lnTo>
                  <a:pt x="277" y="2"/>
                </a:lnTo>
                <a:lnTo>
                  <a:pt x="277" y="2"/>
                </a:lnTo>
                <a:lnTo>
                  <a:pt x="275" y="6"/>
                </a:lnTo>
                <a:lnTo>
                  <a:pt x="272" y="7"/>
                </a:lnTo>
                <a:lnTo>
                  <a:pt x="272" y="7"/>
                </a:lnTo>
                <a:lnTo>
                  <a:pt x="266" y="3"/>
                </a:lnTo>
                <a:lnTo>
                  <a:pt x="260" y="0"/>
                </a:lnTo>
                <a:lnTo>
                  <a:pt x="260" y="0"/>
                </a:lnTo>
                <a:lnTo>
                  <a:pt x="258" y="3"/>
                </a:lnTo>
                <a:lnTo>
                  <a:pt x="253" y="7"/>
                </a:lnTo>
                <a:lnTo>
                  <a:pt x="253" y="7"/>
                </a:lnTo>
                <a:lnTo>
                  <a:pt x="252" y="7"/>
                </a:lnTo>
                <a:lnTo>
                  <a:pt x="251" y="7"/>
                </a:lnTo>
                <a:lnTo>
                  <a:pt x="249" y="6"/>
                </a:lnTo>
                <a:lnTo>
                  <a:pt x="248" y="7"/>
                </a:lnTo>
                <a:lnTo>
                  <a:pt x="248" y="7"/>
                </a:lnTo>
                <a:lnTo>
                  <a:pt x="243" y="14"/>
                </a:lnTo>
                <a:lnTo>
                  <a:pt x="239" y="19"/>
                </a:lnTo>
                <a:lnTo>
                  <a:pt x="239" y="19"/>
                </a:lnTo>
                <a:lnTo>
                  <a:pt x="229" y="22"/>
                </a:lnTo>
                <a:lnTo>
                  <a:pt x="224" y="34"/>
                </a:lnTo>
                <a:lnTo>
                  <a:pt x="214" y="43"/>
                </a:lnTo>
                <a:lnTo>
                  <a:pt x="214" y="43"/>
                </a:lnTo>
                <a:lnTo>
                  <a:pt x="211" y="46"/>
                </a:lnTo>
                <a:lnTo>
                  <a:pt x="208" y="49"/>
                </a:lnTo>
                <a:lnTo>
                  <a:pt x="207" y="53"/>
                </a:lnTo>
                <a:lnTo>
                  <a:pt x="207" y="53"/>
                </a:lnTo>
                <a:lnTo>
                  <a:pt x="210" y="65"/>
                </a:lnTo>
                <a:lnTo>
                  <a:pt x="210" y="65"/>
                </a:lnTo>
                <a:lnTo>
                  <a:pt x="211" y="78"/>
                </a:lnTo>
                <a:lnTo>
                  <a:pt x="211" y="87"/>
                </a:lnTo>
                <a:lnTo>
                  <a:pt x="210" y="90"/>
                </a:lnTo>
                <a:lnTo>
                  <a:pt x="210" y="90"/>
                </a:lnTo>
                <a:lnTo>
                  <a:pt x="211" y="94"/>
                </a:lnTo>
                <a:lnTo>
                  <a:pt x="214" y="102"/>
                </a:lnTo>
                <a:lnTo>
                  <a:pt x="219" y="112"/>
                </a:lnTo>
                <a:lnTo>
                  <a:pt x="219" y="112"/>
                </a:lnTo>
                <a:lnTo>
                  <a:pt x="222" y="114"/>
                </a:lnTo>
                <a:lnTo>
                  <a:pt x="224" y="119"/>
                </a:lnTo>
                <a:lnTo>
                  <a:pt x="224" y="119"/>
                </a:lnTo>
                <a:lnTo>
                  <a:pt x="225" y="124"/>
                </a:lnTo>
                <a:lnTo>
                  <a:pt x="225" y="125"/>
                </a:lnTo>
                <a:lnTo>
                  <a:pt x="224" y="126"/>
                </a:lnTo>
                <a:lnTo>
                  <a:pt x="224" y="126"/>
                </a:lnTo>
                <a:lnTo>
                  <a:pt x="223" y="129"/>
                </a:lnTo>
                <a:lnTo>
                  <a:pt x="222" y="131"/>
                </a:lnTo>
                <a:lnTo>
                  <a:pt x="222" y="131"/>
                </a:lnTo>
                <a:lnTo>
                  <a:pt x="224" y="133"/>
                </a:lnTo>
                <a:lnTo>
                  <a:pt x="227" y="134"/>
                </a:lnTo>
                <a:lnTo>
                  <a:pt x="227" y="146"/>
                </a:lnTo>
                <a:lnTo>
                  <a:pt x="227" y="146"/>
                </a:lnTo>
                <a:lnTo>
                  <a:pt x="219" y="154"/>
                </a:lnTo>
                <a:lnTo>
                  <a:pt x="210" y="165"/>
                </a:lnTo>
                <a:lnTo>
                  <a:pt x="210" y="165"/>
                </a:lnTo>
                <a:lnTo>
                  <a:pt x="155" y="190"/>
                </a:lnTo>
                <a:lnTo>
                  <a:pt x="155" y="190"/>
                </a:lnTo>
                <a:lnTo>
                  <a:pt x="145" y="218"/>
                </a:lnTo>
                <a:lnTo>
                  <a:pt x="136" y="242"/>
                </a:lnTo>
                <a:lnTo>
                  <a:pt x="134" y="253"/>
                </a:lnTo>
                <a:lnTo>
                  <a:pt x="131" y="263"/>
                </a:lnTo>
                <a:lnTo>
                  <a:pt x="131" y="263"/>
                </a:lnTo>
                <a:lnTo>
                  <a:pt x="130" y="271"/>
                </a:lnTo>
                <a:lnTo>
                  <a:pt x="130" y="283"/>
                </a:lnTo>
                <a:lnTo>
                  <a:pt x="131" y="309"/>
                </a:lnTo>
                <a:lnTo>
                  <a:pt x="134" y="339"/>
                </a:lnTo>
                <a:lnTo>
                  <a:pt x="134" y="33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55">
            <a:extLst>
              <a:ext uri="{FF2B5EF4-FFF2-40B4-BE49-F238E27FC236}">
                <a16:creationId xmlns:a16="http://schemas.microsoft.com/office/drawing/2014/main" id="{04F7C121-6C38-4CBF-834F-E8BE75BE9B60}"/>
              </a:ext>
            </a:extLst>
          </p:cNvPr>
          <p:cNvSpPr>
            <a:spLocks noEditPoints="1"/>
          </p:cNvSpPr>
          <p:nvPr/>
        </p:nvSpPr>
        <p:spPr bwMode="auto">
          <a:xfrm>
            <a:off x="4589155" y="4683345"/>
            <a:ext cx="931427" cy="1610738"/>
          </a:xfrm>
          <a:custGeom>
            <a:avLst/>
            <a:gdLst>
              <a:gd name="T0" fmla="*/ 196 w 532"/>
              <a:gd name="T1" fmla="*/ 1 h 920"/>
              <a:gd name="T2" fmla="*/ 168 w 532"/>
              <a:gd name="T3" fmla="*/ 1 h 920"/>
              <a:gd name="T4" fmla="*/ 144 w 532"/>
              <a:gd name="T5" fmla="*/ 19 h 920"/>
              <a:gd name="T6" fmla="*/ 128 w 532"/>
              <a:gd name="T7" fmla="*/ 48 h 920"/>
              <a:gd name="T8" fmla="*/ 131 w 532"/>
              <a:gd name="T9" fmla="*/ 71 h 920"/>
              <a:gd name="T10" fmla="*/ 123 w 532"/>
              <a:gd name="T11" fmla="*/ 112 h 920"/>
              <a:gd name="T12" fmla="*/ 96 w 532"/>
              <a:gd name="T13" fmla="*/ 147 h 920"/>
              <a:gd name="T14" fmla="*/ 50 w 532"/>
              <a:gd name="T15" fmla="*/ 190 h 920"/>
              <a:gd name="T16" fmla="*/ 39 w 532"/>
              <a:gd name="T17" fmla="*/ 237 h 920"/>
              <a:gd name="T18" fmla="*/ 33 w 532"/>
              <a:gd name="T19" fmla="*/ 290 h 920"/>
              <a:gd name="T20" fmla="*/ 34 w 532"/>
              <a:gd name="T21" fmla="*/ 318 h 920"/>
              <a:gd name="T22" fmla="*/ 29 w 532"/>
              <a:gd name="T23" fmla="*/ 371 h 920"/>
              <a:gd name="T24" fmla="*/ 36 w 532"/>
              <a:gd name="T25" fmla="*/ 390 h 920"/>
              <a:gd name="T26" fmla="*/ 39 w 532"/>
              <a:gd name="T27" fmla="*/ 402 h 920"/>
              <a:gd name="T28" fmla="*/ 34 w 532"/>
              <a:gd name="T29" fmla="*/ 417 h 920"/>
              <a:gd name="T30" fmla="*/ 40 w 532"/>
              <a:gd name="T31" fmla="*/ 440 h 920"/>
              <a:gd name="T32" fmla="*/ 44 w 532"/>
              <a:gd name="T33" fmla="*/ 434 h 920"/>
              <a:gd name="T34" fmla="*/ 29 w 532"/>
              <a:gd name="T35" fmla="*/ 485 h 920"/>
              <a:gd name="T36" fmla="*/ 12 w 532"/>
              <a:gd name="T37" fmla="*/ 564 h 920"/>
              <a:gd name="T38" fmla="*/ 63 w 532"/>
              <a:gd name="T39" fmla="*/ 662 h 920"/>
              <a:gd name="T40" fmla="*/ 110 w 532"/>
              <a:gd name="T41" fmla="*/ 782 h 920"/>
              <a:gd name="T42" fmla="*/ 114 w 532"/>
              <a:gd name="T43" fmla="*/ 804 h 920"/>
              <a:gd name="T44" fmla="*/ 121 w 532"/>
              <a:gd name="T45" fmla="*/ 807 h 920"/>
              <a:gd name="T46" fmla="*/ 114 w 532"/>
              <a:gd name="T47" fmla="*/ 847 h 920"/>
              <a:gd name="T48" fmla="*/ 109 w 532"/>
              <a:gd name="T49" fmla="*/ 886 h 920"/>
              <a:gd name="T50" fmla="*/ 115 w 532"/>
              <a:gd name="T51" fmla="*/ 920 h 920"/>
              <a:gd name="T52" fmla="*/ 138 w 532"/>
              <a:gd name="T53" fmla="*/ 911 h 920"/>
              <a:gd name="T54" fmla="*/ 156 w 532"/>
              <a:gd name="T55" fmla="*/ 888 h 920"/>
              <a:gd name="T56" fmla="*/ 185 w 532"/>
              <a:gd name="T57" fmla="*/ 881 h 920"/>
              <a:gd name="T58" fmla="*/ 188 w 532"/>
              <a:gd name="T59" fmla="*/ 873 h 920"/>
              <a:gd name="T60" fmla="*/ 203 w 532"/>
              <a:gd name="T61" fmla="*/ 867 h 920"/>
              <a:gd name="T62" fmla="*/ 199 w 532"/>
              <a:gd name="T63" fmla="*/ 853 h 920"/>
              <a:gd name="T64" fmla="*/ 182 w 532"/>
              <a:gd name="T65" fmla="*/ 834 h 920"/>
              <a:gd name="T66" fmla="*/ 186 w 532"/>
              <a:gd name="T67" fmla="*/ 811 h 920"/>
              <a:gd name="T68" fmla="*/ 220 w 532"/>
              <a:gd name="T69" fmla="*/ 759 h 920"/>
              <a:gd name="T70" fmla="*/ 302 w 532"/>
              <a:gd name="T71" fmla="*/ 783 h 920"/>
              <a:gd name="T72" fmla="*/ 431 w 532"/>
              <a:gd name="T73" fmla="*/ 719 h 920"/>
              <a:gd name="T74" fmla="*/ 486 w 532"/>
              <a:gd name="T75" fmla="*/ 680 h 920"/>
              <a:gd name="T76" fmla="*/ 526 w 532"/>
              <a:gd name="T77" fmla="*/ 523 h 920"/>
              <a:gd name="T78" fmla="*/ 486 w 532"/>
              <a:gd name="T79" fmla="*/ 448 h 920"/>
              <a:gd name="T80" fmla="*/ 434 w 532"/>
              <a:gd name="T81" fmla="*/ 360 h 920"/>
              <a:gd name="T82" fmla="*/ 301 w 532"/>
              <a:gd name="T83" fmla="*/ 256 h 920"/>
              <a:gd name="T84" fmla="*/ 292 w 532"/>
              <a:gd name="T85" fmla="*/ 236 h 920"/>
              <a:gd name="T86" fmla="*/ 272 w 532"/>
              <a:gd name="T87" fmla="*/ 183 h 920"/>
              <a:gd name="T88" fmla="*/ 256 w 532"/>
              <a:gd name="T89" fmla="*/ 172 h 920"/>
              <a:gd name="T90" fmla="*/ 246 w 532"/>
              <a:gd name="T91" fmla="*/ 165 h 920"/>
              <a:gd name="T92" fmla="*/ 229 w 532"/>
              <a:gd name="T93" fmla="*/ 158 h 920"/>
              <a:gd name="T94" fmla="*/ 233 w 532"/>
              <a:gd name="T95" fmla="*/ 141 h 920"/>
              <a:gd name="T96" fmla="*/ 238 w 532"/>
              <a:gd name="T97" fmla="*/ 137 h 920"/>
              <a:gd name="T98" fmla="*/ 260 w 532"/>
              <a:gd name="T99" fmla="*/ 154 h 920"/>
              <a:gd name="T100" fmla="*/ 243 w 532"/>
              <a:gd name="T101" fmla="*/ 129 h 920"/>
              <a:gd name="T102" fmla="*/ 240 w 532"/>
              <a:gd name="T103" fmla="*/ 76 h 920"/>
              <a:gd name="T104" fmla="*/ 227 w 532"/>
              <a:gd name="T105" fmla="*/ 15 h 920"/>
              <a:gd name="T106" fmla="*/ 203 w 532"/>
              <a:gd name="T107" fmla="*/ 7 h 920"/>
              <a:gd name="T108" fmla="*/ 85 w 532"/>
              <a:gd name="T109" fmla="*/ 288 h 920"/>
              <a:gd name="T110" fmla="*/ 65 w 532"/>
              <a:gd name="T111" fmla="*/ 366 h 920"/>
              <a:gd name="T112" fmla="*/ 65 w 532"/>
              <a:gd name="T113" fmla="*/ 314 h 920"/>
              <a:gd name="T114" fmla="*/ 74 w 532"/>
              <a:gd name="T115" fmla="*/ 283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2" h="920">
                <a:moveTo>
                  <a:pt x="199" y="7"/>
                </a:moveTo>
                <a:lnTo>
                  <a:pt x="199" y="7"/>
                </a:lnTo>
                <a:lnTo>
                  <a:pt x="199" y="6"/>
                </a:lnTo>
                <a:lnTo>
                  <a:pt x="199" y="3"/>
                </a:lnTo>
                <a:lnTo>
                  <a:pt x="196" y="1"/>
                </a:lnTo>
                <a:lnTo>
                  <a:pt x="185" y="0"/>
                </a:lnTo>
                <a:lnTo>
                  <a:pt x="185" y="0"/>
                </a:lnTo>
                <a:lnTo>
                  <a:pt x="179" y="0"/>
                </a:lnTo>
                <a:lnTo>
                  <a:pt x="173" y="0"/>
                </a:lnTo>
                <a:lnTo>
                  <a:pt x="168" y="1"/>
                </a:lnTo>
                <a:lnTo>
                  <a:pt x="163" y="3"/>
                </a:lnTo>
                <a:lnTo>
                  <a:pt x="158" y="6"/>
                </a:lnTo>
                <a:lnTo>
                  <a:pt x="153" y="9"/>
                </a:lnTo>
                <a:lnTo>
                  <a:pt x="144" y="19"/>
                </a:lnTo>
                <a:lnTo>
                  <a:pt x="144" y="19"/>
                </a:lnTo>
                <a:lnTo>
                  <a:pt x="137" y="29"/>
                </a:lnTo>
                <a:lnTo>
                  <a:pt x="131" y="38"/>
                </a:lnTo>
                <a:lnTo>
                  <a:pt x="128" y="44"/>
                </a:lnTo>
                <a:lnTo>
                  <a:pt x="128" y="48"/>
                </a:lnTo>
                <a:lnTo>
                  <a:pt x="128" y="48"/>
                </a:lnTo>
                <a:lnTo>
                  <a:pt x="129" y="51"/>
                </a:lnTo>
                <a:lnTo>
                  <a:pt x="132" y="57"/>
                </a:lnTo>
                <a:lnTo>
                  <a:pt x="132" y="65"/>
                </a:lnTo>
                <a:lnTo>
                  <a:pt x="132" y="68"/>
                </a:lnTo>
                <a:lnTo>
                  <a:pt x="131" y="71"/>
                </a:lnTo>
                <a:lnTo>
                  <a:pt x="131" y="71"/>
                </a:lnTo>
                <a:lnTo>
                  <a:pt x="128" y="76"/>
                </a:lnTo>
                <a:lnTo>
                  <a:pt x="127" y="80"/>
                </a:lnTo>
                <a:lnTo>
                  <a:pt x="125" y="94"/>
                </a:lnTo>
                <a:lnTo>
                  <a:pt x="123" y="112"/>
                </a:lnTo>
                <a:lnTo>
                  <a:pt x="123" y="112"/>
                </a:lnTo>
                <a:lnTo>
                  <a:pt x="115" y="120"/>
                </a:lnTo>
                <a:lnTo>
                  <a:pt x="102" y="138"/>
                </a:lnTo>
                <a:lnTo>
                  <a:pt x="102" y="138"/>
                </a:lnTo>
                <a:lnTo>
                  <a:pt x="96" y="147"/>
                </a:lnTo>
                <a:lnTo>
                  <a:pt x="91" y="155"/>
                </a:lnTo>
                <a:lnTo>
                  <a:pt x="87" y="164"/>
                </a:lnTo>
                <a:lnTo>
                  <a:pt x="58" y="183"/>
                </a:lnTo>
                <a:lnTo>
                  <a:pt x="58" y="183"/>
                </a:lnTo>
                <a:lnTo>
                  <a:pt x="50" y="190"/>
                </a:lnTo>
                <a:lnTo>
                  <a:pt x="44" y="195"/>
                </a:lnTo>
                <a:lnTo>
                  <a:pt x="44" y="195"/>
                </a:lnTo>
                <a:lnTo>
                  <a:pt x="43" y="199"/>
                </a:lnTo>
                <a:lnTo>
                  <a:pt x="41" y="208"/>
                </a:lnTo>
                <a:lnTo>
                  <a:pt x="39" y="237"/>
                </a:lnTo>
                <a:lnTo>
                  <a:pt x="36" y="266"/>
                </a:lnTo>
                <a:lnTo>
                  <a:pt x="34" y="283"/>
                </a:lnTo>
                <a:lnTo>
                  <a:pt x="34" y="283"/>
                </a:lnTo>
                <a:lnTo>
                  <a:pt x="33" y="290"/>
                </a:lnTo>
                <a:lnTo>
                  <a:pt x="33" y="290"/>
                </a:lnTo>
                <a:lnTo>
                  <a:pt x="34" y="290"/>
                </a:lnTo>
                <a:lnTo>
                  <a:pt x="34" y="290"/>
                </a:lnTo>
                <a:lnTo>
                  <a:pt x="35" y="293"/>
                </a:lnTo>
                <a:lnTo>
                  <a:pt x="35" y="299"/>
                </a:lnTo>
                <a:lnTo>
                  <a:pt x="34" y="318"/>
                </a:lnTo>
                <a:lnTo>
                  <a:pt x="33" y="338"/>
                </a:lnTo>
                <a:lnTo>
                  <a:pt x="32" y="352"/>
                </a:lnTo>
                <a:lnTo>
                  <a:pt x="32" y="352"/>
                </a:lnTo>
                <a:lnTo>
                  <a:pt x="29" y="366"/>
                </a:lnTo>
                <a:lnTo>
                  <a:pt x="29" y="371"/>
                </a:lnTo>
                <a:lnTo>
                  <a:pt x="29" y="376"/>
                </a:lnTo>
                <a:lnTo>
                  <a:pt x="29" y="376"/>
                </a:lnTo>
                <a:lnTo>
                  <a:pt x="34" y="385"/>
                </a:lnTo>
                <a:lnTo>
                  <a:pt x="36" y="390"/>
                </a:lnTo>
                <a:lnTo>
                  <a:pt x="36" y="390"/>
                </a:lnTo>
                <a:lnTo>
                  <a:pt x="36" y="390"/>
                </a:lnTo>
                <a:lnTo>
                  <a:pt x="38" y="394"/>
                </a:lnTo>
                <a:lnTo>
                  <a:pt x="39" y="397"/>
                </a:lnTo>
                <a:lnTo>
                  <a:pt x="39" y="402"/>
                </a:lnTo>
                <a:lnTo>
                  <a:pt x="39" y="402"/>
                </a:lnTo>
                <a:lnTo>
                  <a:pt x="38" y="406"/>
                </a:lnTo>
                <a:lnTo>
                  <a:pt x="36" y="411"/>
                </a:lnTo>
                <a:lnTo>
                  <a:pt x="35" y="413"/>
                </a:lnTo>
                <a:lnTo>
                  <a:pt x="34" y="417"/>
                </a:lnTo>
                <a:lnTo>
                  <a:pt x="34" y="417"/>
                </a:lnTo>
                <a:lnTo>
                  <a:pt x="35" y="425"/>
                </a:lnTo>
                <a:lnTo>
                  <a:pt x="36" y="434"/>
                </a:lnTo>
                <a:lnTo>
                  <a:pt x="36" y="434"/>
                </a:lnTo>
                <a:lnTo>
                  <a:pt x="39" y="438"/>
                </a:lnTo>
                <a:lnTo>
                  <a:pt x="40" y="440"/>
                </a:lnTo>
                <a:lnTo>
                  <a:pt x="41" y="441"/>
                </a:lnTo>
                <a:lnTo>
                  <a:pt x="41" y="441"/>
                </a:lnTo>
                <a:lnTo>
                  <a:pt x="43" y="438"/>
                </a:lnTo>
                <a:lnTo>
                  <a:pt x="44" y="436"/>
                </a:lnTo>
                <a:lnTo>
                  <a:pt x="44" y="434"/>
                </a:lnTo>
                <a:lnTo>
                  <a:pt x="46" y="438"/>
                </a:lnTo>
                <a:lnTo>
                  <a:pt x="46" y="438"/>
                </a:lnTo>
                <a:lnTo>
                  <a:pt x="41" y="453"/>
                </a:lnTo>
                <a:lnTo>
                  <a:pt x="29" y="485"/>
                </a:lnTo>
                <a:lnTo>
                  <a:pt x="29" y="485"/>
                </a:lnTo>
                <a:lnTo>
                  <a:pt x="21" y="506"/>
                </a:lnTo>
                <a:lnTo>
                  <a:pt x="11" y="525"/>
                </a:lnTo>
                <a:lnTo>
                  <a:pt x="0" y="545"/>
                </a:lnTo>
                <a:lnTo>
                  <a:pt x="0" y="545"/>
                </a:lnTo>
                <a:lnTo>
                  <a:pt x="12" y="564"/>
                </a:lnTo>
                <a:lnTo>
                  <a:pt x="23" y="582"/>
                </a:lnTo>
                <a:lnTo>
                  <a:pt x="34" y="602"/>
                </a:lnTo>
                <a:lnTo>
                  <a:pt x="34" y="602"/>
                </a:lnTo>
                <a:lnTo>
                  <a:pt x="53" y="642"/>
                </a:lnTo>
                <a:lnTo>
                  <a:pt x="63" y="662"/>
                </a:lnTo>
                <a:lnTo>
                  <a:pt x="63" y="662"/>
                </a:lnTo>
                <a:lnTo>
                  <a:pt x="75" y="693"/>
                </a:lnTo>
                <a:lnTo>
                  <a:pt x="97" y="747"/>
                </a:lnTo>
                <a:lnTo>
                  <a:pt x="97" y="747"/>
                </a:lnTo>
                <a:lnTo>
                  <a:pt x="110" y="782"/>
                </a:lnTo>
                <a:lnTo>
                  <a:pt x="112" y="791"/>
                </a:lnTo>
                <a:lnTo>
                  <a:pt x="114" y="795"/>
                </a:lnTo>
                <a:lnTo>
                  <a:pt x="114" y="795"/>
                </a:lnTo>
                <a:lnTo>
                  <a:pt x="114" y="801"/>
                </a:lnTo>
                <a:lnTo>
                  <a:pt x="114" y="804"/>
                </a:lnTo>
                <a:lnTo>
                  <a:pt x="116" y="805"/>
                </a:lnTo>
                <a:lnTo>
                  <a:pt x="116" y="805"/>
                </a:lnTo>
                <a:lnTo>
                  <a:pt x="121" y="805"/>
                </a:lnTo>
                <a:lnTo>
                  <a:pt x="121" y="806"/>
                </a:lnTo>
                <a:lnTo>
                  <a:pt x="121" y="807"/>
                </a:lnTo>
                <a:lnTo>
                  <a:pt x="121" y="807"/>
                </a:lnTo>
                <a:lnTo>
                  <a:pt x="120" y="810"/>
                </a:lnTo>
                <a:lnTo>
                  <a:pt x="118" y="813"/>
                </a:lnTo>
                <a:lnTo>
                  <a:pt x="116" y="826"/>
                </a:lnTo>
                <a:lnTo>
                  <a:pt x="114" y="847"/>
                </a:lnTo>
                <a:lnTo>
                  <a:pt x="114" y="847"/>
                </a:lnTo>
                <a:lnTo>
                  <a:pt x="110" y="867"/>
                </a:lnTo>
                <a:lnTo>
                  <a:pt x="109" y="877"/>
                </a:lnTo>
                <a:lnTo>
                  <a:pt x="109" y="886"/>
                </a:lnTo>
                <a:lnTo>
                  <a:pt x="109" y="886"/>
                </a:lnTo>
                <a:lnTo>
                  <a:pt x="108" y="895"/>
                </a:lnTo>
                <a:lnTo>
                  <a:pt x="108" y="908"/>
                </a:lnTo>
                <a:lnTo>
                  <a:pt x="109" y="912"/>
                </a:lnTo>
                <a:lnTo>
                  <a:pt x="111" y="917"/>
                </a:lnTo>
                <a:lnTo>
                  <a:pt x="115" y="920"/>
                </a:lnTo>
                <a:lnTo>
                  <a:pt x="121" y="920"/>
                </a:lnTo>
                <a:lnTo>
                  <a:pt x="121" y="920"/>
                </a:lnTo>
                <a:lnTo>
                  <a:pt x="127" y="917"/>
                </a:lnTo>
                <a:lnTo>
                  <a:pt x="133" y="915"/>
                </a:lnTo>
                <a:lnTo>
                  <a:pt x="138" y="911"/>
                </a:lnTo>
                <a:lnTo>
                  <a:pt x="141" y="908"/>
                </a:lnTo>
                <a:lnTo>
                  <a:pt x="147" y="900"/>
                </a:lnTo>
                <a:lnTo>
                  <a:pt x="151" y="895"/>
                </a:lnTo>
                <a:lnTo>
                  <a:pt x="151" y="895"/>
                </a:lnTo>
                <a:lnTo>
                  <a:pt x="156" y="888"/>
                </a:lnTo>
                <a:lnTo>
                  <a:pt x="158" y="883"/>
                </a:lnTo>
                <a:lnTo>
                  <a:pt x="158" y="883"/>
                </a:lnTo>
                <a:lnTo>
                  <a:pt x="170" y="883"/>
                </a:lnTo>
                <a:lnTo>
                  <a:pt x="180" y="882"/>
                </a:lnTo>
                <a:lnTo>
                  <a:pt x="185" y="881"/>
                </a:lnTo>
                <a:lnTo>
                  <a:pt x="185" y="881"/>
                </a:lnTo>
                <a:lnTo>
                  <a:pt x="186" y="879"/>
                </a:lnTo>
                <a:lnTo>
                  <a:pt x="187" y="876"/>
                </a:lnTo>
                <a:lnTo>
                  <a:pt x="188" y="873"/>
                </a:lnTo>
                <a:lnTo>
                  <a:pt x="188" y="873"/>
                </a:lnTo>
                <a:lnTo>
                  <a:pt x="190" y="871"/>
                </a:lnTo>
                <a:lnTo>
                  <a:pt x="190" y="871"/>
                </a:lnTo>
                <a:lnTo>
                  <a:pt x="194" y="871"/>
                </a:lnTo>
                <a:lnTo>
                  <a:pt x="199" y="869"/>
                </a:lnTo>
                <a:lnTo>
                  <a:pt x="203" y="867"/>
                </a:lnTo>
                <a:lnTo>
                  <a:pt x="204" y="864"/>
                </a:lnTo>
                <a:lnTo>
                  <a:pt x="204" y="862"/>
                </a:lnTo>
                <a:lnTo>
                  <a:pt x="204" y="862"/>
                </a:lnTo>
                <a:lnTo>
                  <a:pt x="203" y="858"/>
                </a:lnTo>
                <a:lnTo>
                  <a:pt x="199" y="853"/>
                </a:lnTo>
                <a:lnTo>
                  <a:pt x="197" y="851"/>
                </a:lnTo>
                <a:lnTo>
                  <a:pt x="194" y="847"/>
                </a:lnTo>
                <a:lnTo>
                  <a:pt x="194" y="847"/>
                </a:lnTo>
                <a:lnTo>
                  <a:pt x="188" y="839"/>
                </a:lnTo>
                <a:lnTo>
                  <a:pt x="182" y="834"/>
                </a:lnTo>
                <a:lnTo>
                  <a:pt x="182" y="834"/>
                </a:lnTo>
                <a:lnTo>
                  <a:pt x="182" y="830"/>
                </a:lnTo>
                <a:lnTo>
                  <a:pt x="185" y="819"/>
                </a:lnTo>
                <a:lnTo>
                  <a:pt x="185" y="819"/>
                </a:lnTo>
                <a:lnTo>
                  <a:pt x="186" y="811"/>
                </a:lnTo>
                <a:lnTo>
                  <a:pt x="186" y="805"/>
                </a:lnTo>
                <a:lnTo>
                  <a:pt x="185" y="800"/>
                </a:lnTo>
                <a:lnTo>
                  <a:pt x="202" y="754"/>
                </a:lnTo>
                <a:lnTo>
                  <a:pt x="202" y="754"/>
                </a:lnTo>
                <a:lnTo>
                  <a:pt x="220" y="759"/>
                </a:lnTo>
                <a:lnTo>
                  <a:pt x="238" y="764"/>
                </a:lnTo>
                <a:lnTo>
                  <a:pt x="257" y="769"/>
                </a:lnTo>
                <a:lnTo>
                  <a:pt x="257" y="769"/>
                </a:lnTo>
                <a:lnTo>
                  <a:pt x="302" y="783"/>
                </a:lnTo>
                <a:lnTo>
                  <a:pt x="302" y="783"/>
                </a:lnTo>
                <a:lnTo>
                  <a:pt x="325" y="771"/>
                </a:lnTo>
                <a:lnTo>
                  <a:pt x="352" y="757"/>
                </a:lnTo>
                <a:lnTo>
                  <a:pt x="391" y="737"/>
                </a:lnTo>
                <a:lnTo>
                  <a:pt x="391" y="737"/>
                </a:lnTo>
                <a:lnTo>
                  <a:pt x="431" y="719"/>
                </a:lnTo>
                <a:lnTo>
                  <a:pt x="460" y="706"/>
                </a:lnTo>
                <a:lnTo>
                  <a:pt x="479" y="699"/>
                </a:lnTo>
                <a:lnTo>
                  <a:pt x="484" y="695"/>
                </a:lnTo>
                <a:lnTo>
                  <a:pt x="484" y="695"/>
                </a:lnTo>
                <a:lnTo>
                  <a:pt x="486" y="680"/>
                </a:lnTo>
                <a:lnTo>
                  <a:pt x="492" y="645"/>
                </a:lnTo>
                <a:lnTo>
                  <a:pt x="502" y="604"/>
                </a:lnTo>
                <a:lnTo>
                  <a:pt x="510" y="569"/>
                </a:lnTo>
                <a:lnTo>
                  <a:pt x="510" y="569"/>
                </a:lnTo>
                <a:lnTo>
                  <a:pt x="526" y="523"/>
                </a:lnTo>
                <a:lnTo>
                  <a:pt x="532" y="505"/>
                </a:lnTo>
                <a:lnTo>
                  <a:pt x="532" y="505"/>
                </a:lnTo>
                <a:lnTo>
                  <a:pt x="525" y="496"/>
                </a:lnTo>
                <a:lnTo>
                  <a:pt x="508" y="476"/>
                </a:lnTo>
                <a:lnTo>
                  <a:pt x="486" y="448"/>
                </a:lnTo>
                <a:lnTo>
                  <a:pt x="477" y="432"/>
                </a:lnTo>
                <a:lnTo>
                  <a:pt x="467" y="417"/>
                </a:lnTo>
                <a:lnTo>
                  <a:pt x="467" y="417"/>
                </a:lnTo>
                <a:lnTo>
                  <a:pt x="450" y="387"/>
                </a:lnTo>
                <a:lnTo>
                  <a:pt x="434" y="360"/>
                </a:lnTo>
                <a:lnTo>
                  <a:pt x="417" y="336"/>
                </a:lnTo>
                <a:lnTo>
                  <a:pt x="316" y="300"/>
                </a:lnTo>
                <a:lnTo>
                  <a:pt x="297" y="256"/>
                </a:lnTo>
                <a:lnTo>
                  <a:pt x="297" y="256"/>
                </a:lnTo>
                <a:lnTo>
                  <a:pt x="301" y="256"/>
                </a:lnTo>
                <a:lnTo>
                  <a:pt x="302" y="255"/>
                </a:lnTo>
                <a:lnTo>
                  <a:pt x="302" y="254"/>
                </a:lnTo>
                <a:lnTo>
                  <a:pt x="302" y="254"/>
                </a:lnTo>
                <a:lnTo>
                  <a:pt x="296" y="244"/>
                </a:lnTo>
                <a:lnTo>
                  <a:pt x="292" y="236"/>
                </a:lnTo>
                <a:lnTo>
                  <a:pt x="291" y="229"/>
                </a:lnTo>
                <a:lnTo>
                  <a:pt x="291" y="229"/>
                </a:lnTo>
                <a:lnTo>
                  <a:pt x="287" y="218"/>
                </a:lnTo>
                <a:lnTo>
                  <a:pt x="281" y="203"/>
                </a:lnTo>
                <a:lnTo>
                  <a:pt x="272" y="183"/>
                </a:lnTo>
                <a:lnTo>
                  <a:pt x="272" y="183"/>
                </a:lnTo>
                <a:lnTo>
                  <a:pt x="266" y="178"/>
                </a:lnTo>
                <a:lnTo>
                  <a:pt x="260" y="173"/>
                </a:lnTo>
                <a:lnTo>
                  <a:pt x="260" y="173"/>
                </a:lnTo>
                <a:lnTo>
                  <a:pt x="256" y="172"/>
                </a:lnTo>
                <a:lnTo>
                  <a:pt x="252" y="170"/>
                </a:lnTo>
                <a:lnTo>
                  <a:pt x="249" y="167"/>
                </a:lnTo>
                <a:lnTo>
                  <a:pt x="247" y="166"/>
                </a:lnTo>
                <a:lnTo>
                  <a:pt x="247" y="166"/>
                </a:lnTo>
                <a:lnTo>
                  <a:pt x="246" y="165"/>
                </a:lnTo>
                <a:lnTo>
                  <a:pt x="243" y="161"/>
                </a:lnTo>
                <a:lnTo>
                  <a:pt x="238" y="156"/>
                </a:lnTo>
                <a:lnTo>
                  <a:pt x="238" y="156"/>
                </a:lnTo>
                <a:lnTo>
                  <a:pt x="233" y="158"/>
                </a:lnTo>
                <a:lnTo>
                  <a:pt x="229" y="158"/>
                </a:lnTo>
                <a:lnTo>
                  <a:pt x="228" y="156"/>
                </a:lnTo>
                <a:lnTo>
                  <a:pt x="228" y="156"/>
                </a:lnTo>
                <a:lnTo>
                  <a:pt x="231" y="153"/>
                </a:lnTo>
                <a:lnTo>
                  <a:pt x="233" y="148"/>
                </a:lnTo>
                <a:lnTo>
                  <a:pt x="233" y="141"/>
                </a:lnTo>
                <a:lnTo>
                  <a:pt x="233" y="141"/>
                </a:lnTo>
                <a:lnTo>
                  <a:pt x="231" y="117"/>
                </a:lnTo>
                <a:lnTo>
                  <a:pt x="231" y="117"/>
                </a:lnTo>
                <a:lnTo>
                  <a:pt x="234" y="127"/>
                </a:lnTo>
                <a:lnTo>
                  <a:pt x="238" y="137"/>
                </a:lnTo>
                <a:lnTo>
                  <a:pt x="243" y="145"/>
                </a:lnTo>
                <a:lnTo>
                  <a:pt x="243" y="145"/>
                </a:lnTo>
                <a:lnTo>
                  <a:pt x="249" y="150"/>
                </a:lnTo>
                <a:lnTo>
                  <a:pt x="253" y="153"/>
                </a:lnTo>
                <a:lnTo>
                  <a:pt x="260" y="154"/>
                </a:lnTo>
                <a:lnTo>
                  <a:pt x="260" y="154"/>
                </a:lnTo>
                <a:lnTo>
                  <a:pt x="252" y="147"/>
                </a:lnTo>
                <a:lnTo>
                  <a:pt x="247" y="138"/>
                </a:lnTo>
                <a:lnTo>
                  <a:pt x="243" y="129"/>
                </a:lnTo>
                <a:lnTo>
                  <a:pt x="243" y="129"/>
                </a:lnTo>
                <a:lnTo>
                  <a:pt x="240" y="119"/>
                </a:lnTo>
                <a:lnTo>
                  <a:pt x="239" y="111"/>
                </a:lnTo>
                <a:lnTo>
                  <a:pt x="240" y="90"/>
                </a:lnTo>
                <a:lnTo>
                  <a:pt x="240" y="90"/>
                </a:lnTo>
                <a:lnTo>
                  <a:pt x="240" y="76"/>
                </a:lnTo>
                <a:lnTo>
                  <a:pt x="239" y="59"/>
                </a:lnTo>
                <a:lnTo>
                  <a:pt x="235" y="42"/>
                </a:lnTo>
                <a:lnTo>
                  <a:pt x="231" y="24"/>
                </a:lnTo>
                <a:lnTo>
                  <a:pt x="231" y="24"/>
                </a:lnTo>
                <a:lnTo>
                  <a:pt x="227" y="15"/>
                </a:lnTo>
                <a:lnTo>
                  <a:pt x="222" y="10"/>
                </a:lnTo>
                <a:lnTo>
                  <a:pt x="216" y="8"/>
                </a:lnTo>
                <a:lnTo>
                  <a:pt x="211" y="7"/>
                </a:lnTo>
                <a:lnTo>
                  <a:pt x="206" y="6"/>
                </a:lnTo>
                <a:lnTo>
                  <a:pt x="203" y="7"/>
                </a:lnTo>
                <a:lnTo>
                  <a:pt x="199" y="7"/>
                </a:lnTo>
                <a:lnTo>
                  <a:pt x="199" y="7"/>
                </a:lnTo>
                <a:close/>
                <a:moveTo>
                  <a:pt x="77" y="276"/>
                </a:moveTo>
                <a:lnTo>
                  <a:pt x="85" y="288"/>
                </a:lnTo>
                <a:lnTo>
                  <a:pt x="85" y="288"/>
                </a:lnTo>
                <a:lnTo>
                  <a:pt x="75" y="312"/>
                </a:lnTo>
                <a:lnTo>
                  <a:pt x="75" y="312"/>
                </a:lnTo>
                <a:lnTo>
                  <a:pt x="73" y="324"/>
                </a:lnTo>
                <a:lnTo>
                  <a:pt x="69" y="342"/>
                </a:lnTo>
                <a:lnTo>
                  <a:pt x="65" y="366"/>
                </a:lnTo>
                <a:lnTo>
                  <a:pt x="65" y="366"/>
                </a:lnTo>
                <a:lnTo>
                  <a:pt x="64" y="342"/>
                </a:lnTo>
                <a:lnTo>
                  <a:pt x="64" y="324"/>
                </a:lnTo>
                <a:lnTo>
                  <a:pt x="65" y="314"/>
                </a:lnTo>
                <a:lnTo>
                  <a:pt x="65" y="314"/>
                </a:lnTo>
                <a:lnTo>
                  <a:pt x="68" y="305"/>
                </a:lnTo>
                <a:lnTo>
                  <a:pt x="70" y="295"/>
                </a:lnTo>
                <a:lnTo>
                  <a:pt x="70" y="295"/>
                </a:lnTo>
                <a:lnTo>
                  <a:pt x="71" y="289"/>
                </a:lnTo>
                <a:lnTo>
                  <a:pt x="74" y="283"/>
                </a:lnTo>
                <a:lnTo>
                  <a:pt x="77" y="276"/>
                </a:lnTo>
                <a:lnTo>
                  <a:pt x="77" y="27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713725EA-E7AA-4BBF-BAF7-E57D3080627B}"/>
              </a:ext>
            </a:extLst>
          </p:cNvPr>
          <p:cNvSpPr>
            <a:spLocks noEditPoints="1"/>
          </p:cNvSpPr>
          <p:nvPr/>
        </p:nvSpPr>
        <p:spPr bwMode="auto">
          <a:xfrm>
            <a:off x="8347479" y="2708920"/>
            <a:ext cx="794457" cy="1695325"/>
          </a:xfrm>
          <a:custGeom>
            <a:avLst/>
            <a:gdLst>
              <a:gd name="T0" fmla="*/ 198 w 657"/>
              <a:gd name="T1" fmla="*/ 1253 h 1402"/>
              <a:gd name="T2" fmla="*/ 187 w 657"/>
              <a:gd name="T3" fmla="*/ 1205 h 1402"/>
              <a:gd name="T4" fmla="*/ 195 w 657"/>
              <a:gd name="T5" fmla="*/ 1155 h 1402"/>
              <a:gd name="T6" fmla="*/ 198 w 657"/>
              <a:gd name="T7" fmla="*/ 978 h 1402"/>
              <a:gd name="T8" fmla="*/ 261 w 657"/>
              <a:gd name="T9" fmla="*/ 978 h 1402"/>
              <a:gd name="T10" fmla="*/ 293 w 657"/>
              <a:gd name="T11" fmla="*/ 1063 h 1402"/>
              <a:gd name="T12" fmla="*/ 314 w 657"/>
              <a:gd name="T13" fmla="*/ 1221 h 1402"/>
              <a:gd name="T14" fmla="*/ 331 w 657"/>
              <a:gd name="T15" fmla="*/ 1369 h 1402"/>
              <a:gd name="T16" fmla="*/ 352 w 657"/>
              <a:gd name="T17" fmla="*/ 1370 h 1402"/>
              <a:gd name="T18" fmla="*/ 377 w 657"/>
              <a:gd name="T19" fmla="*/ 1327 h 1402"/>
              <a:gd name="T20" fmla="*/ 414 w 657"/>
              <a:gd name="T21" fmla="*/ 1329 h 1402"/>
              <a:gd name="T22" fmla="*/ 430 w 657"/>
              <a:gd name="T23" fmla="*/ 1311 h 1402"/>
              <a:gd name="T24" fmla="*/ 426 w 657"/>
              <a:gd name="T25" fmla="*/ 1281 h 1402"/>
              <a:gd name="T26" fmla="*/ 394 w 657"/>
              <a:gd name="T27" fmla="*/ 1279 h 1402"/>
              <a:gd name="T28" fmla="*/ 388 w 657"/>
              <a:gd name="T29" fmla="*/ 1263 h 1402"/>
              <a:gd name="T30" fmla="*/ 398 w 657"/>
              <a:gd name="T31" fmla="*/ 1242 h 1402"/>
              <a:gd name="T32" fmla="*/ 390 w 657"/>
              <a:gd name="T33" fmla="*/ 1143 h 1402"/>
              <a:gd name="T34" fmla="*/ 366 w 657"/>
              <a:gd name="T35" fmla="*/ 999 h 1402"/>
              <a:gd name="T36" fmla="*/ 392 w 657"/>
              <a:gd name="T37" fmla="*/ 813 h 1402"/>
              <a:gd name="T38" fmla="*/ 448 w 657"/>
              <a:gd name="T39" fmla="*/ 813 h 1402"/>
              <a:gd name="T40" fmla="*/ 456 w 657"/>
              <a:gd name="T41" fmla="*/ 766 h 1402"/>
              <a:gd name="T42" fmla="*/ 431 w 657"/>
              <a:gd name="T43" fmla="*/ 613 h 1402"/>
              <a:gd name="T44" fmla="*/ 450 w 657"/>
              <a:gd name="T45" fmla="*/ 596 h 1402"/>
              <a:gd name="T46" fmla="*/ 432 w 657"/>
              <a:gd name="T47" fmla="*/ 547 h 1402"/>
              <a:gd name="T48" fmla="*/ 414 w 657"/>
              <a:gd name="T49" fmla="*/ 452 h 1402"/>
              <a:gd name="T50" fmla="*/ 381 w 657"/>
              <a:gd name="T51" fmla="*/ 354 h 1402"/>
              <a:gd name="T52" fmla="*/ 355 w 657"/>
              <a:gd name="T53" fmla="*/ 230 h 1402"/>
              <a:gd name="T54" fmla="*/ 522 w 657"/>
              <a:gd name="T55" fmla="*/ 207 h 1402"/>
              <a:gd name="T56" fmla="*/ 594 w 657"/>
              <a:gd name="T57" fmla="*/ 155 h 1402"/>
              <a:gd name="T58" fmla="*/ 514 w 657"/>
              <a:gd name="T59" fmla="*/ 44 h 1402"/>
              <a:gd name="T60" fmla="*/ 389 w 657"/>
              <a:gd name="T61" fmla="*/ 3 h 1402"/>
              <a:gd name="T62" fmla="*/ 308 w 657"/>
              <a:gd name="T63" fmla="*/ 2 h 1402"/>
              <a:gd name="T64" fmla="*/ 228 w 657"/>
              <a:gd name="T65" fmla="*/ 24 h 1402"/>
              <a:gd name="T66" fmla="*/ 151 w 657"/>
              <a:gd name="T67" fmla="*/ 85 h 1402"/>
              <a:gd name="T68" fmla="*/ 37 w 657"/>
              <a:gd name="T69" fmla="*/ 215 h 1402"/>
              <a:gd name="T70" fmla="*/ 71 w 657"/>
              <a:gd name="T71" fmla="*/ 244 h 1402"/>
              <a:gd name="T72" fmla="*/ 122 w 657"/>
              <a:gd name="T73" fmla="*/ 283 h 1402"/>
              <a:gd name="T74" fmla="*/ 138 w 657"/>
              <a:gd name="T75" fmla="*/ 318 h 1402"/>
              <a:gd name="T76" fmla="*/ 161 w 657"/>
              <a:gd name="T77" fmla="*/ 329 h 1402"/>
              <a:gd name="T78" fmla="*/ 92 w 657"/>
              <a:gd name="T79" fmla="*/ 357 h 1402"/>
              <a:gd name="T80" fmla="*/ 50 w 657"/>
              <a:gd name="T81" fmla="*/ 456 h 1402"/>
              <a:gd name="T82" fmla="*/ 29 w 657"/>
              <a:gd name="T83" fmla="*/ 662 h 1402"/>
              <a:gd name="T84" fmla="*/ 18 w 657"/>
              <a:gd name="T85" fmla="*/ 704 h 1402"/>
              <a:gd name="T86" fmla="*/ 0 w 657"/>
              <a:gd name="T87" fmla="*/ 854 h 1402"/>
              <a:gd name="T88" fmla="*/ 18 w 657"/>
              <a:gd name="T89" fmla="*/ 887 h 1402"/>
              <a:gd name="T90" fmla="*/ 60 w 657"/>
              <a:gd name="T91" fmla="*/ 893 h 1402"/>
              <a:gd name="T92" fmla="*/ 106 w 657"/>
              <a:gd name="T93" fmla="*/ 856 h 1402"/>
              <a:gd name="T94" fmla="*/ 108 w 657"/>
              <a:gd name="T95" fmla="*/ 1021 h 1402"/>
              <a:gd name="T96" fmla="*/ 84 w 657"/>
              <a:gd name="T97" fmla="*/ 1159 h 1402"/>
              <a:gd name="T98" fmla="*/ 92 w 657"/>
              <a:gd name="T99" fmla="*/ 1279 h 1402"/>
              <a:gd name="T100" fmla="*/ 117 w 657"/>
              <a:gd name="T101" fmla="*/ 1352 h 1402"/>
              <a:gd name="T102" fmla="*/ 118 w 657"/>
              <a:gd name="T103" fmla="*/ 1401 h 1402"/>
              <a:gd name="T104" fmla="*/ 199 w 657"/>
              <a:gd name="T105" fmla="*/ 1401 h 1402"/>
              <a:gd name="T106" fmla="*/ 208 w 657"/>
              <a:gd name="T107" fmla="*/ 1385 h 1402"/>
              <a:gd name="T108" fmla="*/ 182 w 657"/>
              <a:gd name="T109" fmla="*/ 1339 h 1402"/>
              <a:gd name="T110" fmla="*/ 360 w 657"/>
              <a:gd name="T111" fmla="*/ 341 h 1402"/>
              <a:gd name="T112" fmla="*/ 330 w 657"/>
              <a:gd name="T113" fmla="*/ 345 h 1402"/>
              <a:gd name="T114" fmla="*/ 285 w 657"/>
              <a:gd name="T115" fmla="*/ 313 h 1402"/>
              <a:gd name="T116" fmla="*/ 298 w 657"/>
              <a:gd name="T117" fmla="*/ 297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7" h="1402">
                <a:moveTo>
                  <a:pt x="187" y="1300"/>
                </a:moveTo>
                <a:lnTo>
                  <a:pt x="203" y="1300"/>
                </a:lnTo>
                <a:lnTo>
                  <a:pt x="203" y="1300"/>
                </a:lnTo>
                <a:lnTo>
                  <a:pt x="203" y="1282"/>
                </a:lnTo>
                <a:lnTo>
                  <a:pt x="200" y="1266"/>
                </a:lnTo>
                <a:lnTo>
                  <a:pt x="198" y="1253"/>
                </a:lnTo>
                <a:lnTo>
                  <a:pt x="198" y="1253"/>
                </a:lnTo>
                <a:lnTo>
                  <a:pt x="191" y="1233"/>
                </a:lnTo>
                <a:lnTo>
                  <a:pt x="188" y="1225"/>
                </a:lnTo>
                <a:lnTo>
                  <a:pt x="187" y="1216"/>
                </a:lnTo>
                <a:lnTo>
                  <a:pt x="187" y="1216"/>
                </a:lnTo>
                <a:lnTo>
                  <a:pt x="187" y="1205"/>
                </a:lnTo>
                <a:lnTo>
                  <a:pt x="188" y="1193"/>
                </a:lnTo>
                <a:lnTo>
                  <a:pt x="190" y="1183"/>
                </a:lnTo>
                <a:lnTo>
                  <a:pt x="192" y="1174"/>
                </a:lnTo>
                <a:lnTo>
                  <a:pt x="192" y="1174"/>
                </a:lnTo>
                <a:lnTo>
                  <a:pt x="194" y="1167"/>
                </a:lnTo>
                <a:lnTo>
                  <a:pt x="195" y="1155"/>
                </a:lnTo>
                <a:lnTo>
                  <a:pt x="196" y="1122"/>
                </a:lnTo>
                <a:lnTo>
                  <a:pt x="198" y="1063"/>
                </a:lnTo>
                <a:lnTo>
                  <a:pt x="198" y="1063"/>
                </a:lnTo>
                <a:lnTo>
                  <a:pt x="198" y="1039"/>
                </a:lnTo>
                <a:lnTo>
                  <a:pt x="198" y="1007"/>
                </a:lnTo>
                <a:lnTo>
                  <a:pt x="198" y="978"/>
                </a:lnTo>
                <a:lnTo>
                  <a:pt x="198" y="962"/>
                </a:lnTo>
                <a:lnTo>
                  <a:pt x="198" y="962"/>
                </a:lnTo>
                <a:lnTo>
                  <a:pt x="224" y="846"/>
                </a:lnTo>
                <a:lnTo>
                  <a:pt x="224" y="846"/>
                </a:lnTo>
                <a:lnTo>
                  <a:pt x="261" y="978"/>
                </a:lnTo>
                <a:lnTo>
                  <a:pt x="261" y="978"/>
                </a:lnTo>
                <a:lnTo>
                  <a:pt x="264" y="988"/>
                </a:lnTo>
                <a:lnTo>
                  <a:pt x="269" y="998"/>
                </a:lnTo>
                <a:lnTo>
                  <a:pt x="279" y="1021"/>
                </a:lnTo>
                <a:lnTo>
                  <a:pt x="289" y="1043"/>
                </a:lnTo>
                <a:lnTo>
                  <a:pt x="291" y="1054"/>
                </a:lnTo>
                <a:lnTo>
                  <a:pt x="293" y="1063"/>
                </a:lnTo>
                <a:lnTo>
                  <a:pt x="293" y="1063"/>
                </a:lnTo>
                <a:lnTo>
                  <a:pt x="295" y="1094"/>
                </a:lnTo>
                <a:lnTo>
                  <a:pt x="302" y="1143"/>
                </a:lnTo>
                <a:lnTo>
                  <a:pt x="308" y="1191"/>
                </a:lnTo>
                <a:lnTo>
                  <a:pt x="314" y="1221"/>
                </a:lnTo>
                <a:lnTo>
                  <a:pt x="314" y="1221"/>
                </a:lnTo>
                <a:lnTo>
                  <a:pt x="316" y="1241"/>
                </a:lnTo>
                <a:lnTo>
                  <a:pt x="319" y="1263"/>
                </a:lnTo>
                <a:lnTo>
                  <a:pt x="319" y="1290"/>
                </a:lnTo>
                <a:lnTo>
                  <a:pt x="324" y="1364"/>
                </a:lnTo>
                <a:lnTo>
                  <a:pt x="324" y="1364"/>
                </a:lnTo>
                <a:lnTo>
                  <a:pt x="331" y="1369"/>
                </a:lnTo>
                <a:lnTo>
                  <a:pt x="337" y="1373"/>
                </a:lnTo>
                <a:lnTo>
                  <a:pt x="341" y="1374"/>
                </a:lnTo>
                <a:lnTo>
                  <a:pt x="345" y="1374"/>
                </a:lnTo>
                <a:lnTo>
                  <a:pt x="345" y="1374"/>
                </a:lnTo>
                <a:lnTo>
                  <a:pt x="349" y="1373"/>
                </a:lnTo>
                <a:lnTo>
                  <a:pt x="352" y="1370"/>
                </a:lnTo>
                <a:lnTo>
                  <a:pt x="357" y="1364"/>
                </a:lnTo>
                <a:lnTo>
                  <a:pt x="360" y="1356"/>
                </a:lnTo>
                <a:lnTo>
                  <a:pt x="361" y="1353"/>
                </a:lnTo>
                <a:lnTo>
                  <a:pt x="366" y="1321"/>
                </a:lnTo>
                <a:lnTo>
                  <a:pt x="366" y="1321"/>
                </a:lnTo>
                <a:lnTo>
                  <a:pt x="377" y="1327"/>
                </a:lnTo>
                <a:lnTo>
                  <a:pt x="386" y="1331"/>
                </a:lnTo>
                <a:lnTo>
                  <a:pt x="393" y="1332"/>
                </a:lnTo>
                <a:lnTo>
                  <a:pt x="398" y="1332"/>
                </a:lnTo>
                <a:lnTo>
                  <a:pt x="398" y="1332"/>
                </a:lnTo>
                <a:lnTo>
                  <a:pt x="409" y="1331"/>
                </a:lnTo>
                <a:lnTo>
                  <a:pt x="414" y="1329"/>
                </a:lnTo>
                <a:lnTo>
                  <a:pt x="418" y="1327"/>
                </a:lnTo>
                <a:lnTo>
                  <a:pt x="422" y="1324"/>
                </a:lnTo>
                <a:lnTo>
                  <a:pt x="425" y="1320"/>
                </a:lnTo>
                <a:lnTo>
                  <a:pt x="427" y="1316"/>
                </a:lnTo>
                <a:lnTo>
                  <a:pt x="430" y="1311"/>
                </a:lnTo>
                <a:lnTo>
                  <a:pt x="430" y="1311"/>
                </a:lnTo>
                <a:lnTo>
                  <a:pt x="432" y="1302"/>
                </a:lnTo>
                <a:lnTo>
                  <a:pt x="434" y="1294"/>
                </a:lnTo>
                <a:lnTo>
                  <a:pt x="432" y="1288"/>
                </a:lnTo>
                <a:lnTo>
                  <a:pt x="430" y="1285"/>
                </a:lnTo>
                <a:lnTo>
                  <a:pt x="430" y="1285"/>
                </a:lnTo>
                <a:lnTo>
                  <a:pt x="426" y="1281"/>
                </a:lnTo>
                <a:lnTo>
                  <a:pt x="419" y="1279"/>
                </a:lnTo>
                <a:lnTo>
                  <a:pt x="419" y="1279"/>
                </a:lnTo>
                <a:lnTo>
                  <a:pt x="410" y="1278"/>
                </a:lnTo>
                <a:lnTo>
                  <a:pt x="398" y="1279"/>
                </a:lnTo>
                <a:lnTo>
                  <a:pt x="398" y="1279"/>
                </a:lnTo>
                <a:lnTo>
                  <a:pt x="394" y="1279"/>
                </a:lnTo>
                <a:lnTo>
                  <a:pt x="392" y="1277"/>
                </a:lnTo>
                <a:lnTo>
                  <a:pt x="390" y="1275"/>
                </a:lnTo>
                <a:lnTo>
                  <a:pt x="389" y="1271"/>
                </a:lnTo>
                <a:lnTo>
                  <a:pt x="388" y="1266"/>
                </a:lnTo>
                <a:lnTo>
                  <a:pt x="388" y="1263"/>
                </a:lnTo>
                <a:lnTo>
                  <a:pt x="388" y="1263"/>
                </a:lnTo>
                <a:lnTo>
                  <a:pt x="389" y="1263"/>
                </a:lnTo>
                <a:lnTo>
                  <a:pt x="393" y="1261"/>
                </a:lnTo>
                <a:lnTo>
                  <a:pt x="396" y="1254"/>
                </a:lnTo>
                <a:lnTo>
                  <a:pt x="397" y="1249"/>
                </a:lnTo>
                <a:lnTo>
                  <a:pt x="398" y="1242"/>
                </a:lnTo>
                <a:lnTo>
                  <a:pt x="398" y="1242"/>
                </a:lnTo>
                <a:lnTo>
                  <a:pt x="401" y="1209"/>
                </a:lnTo>
                <a:lnTo>
                  <a:pt x="401" y="1192"/>
                </a:lnTo>
                <a:lnTo>
                  <a:pt x="399" y="1183"/>
                </a:lnTo>
                <a:lnTo>
                  <a:pt x="398" y="1174"/>
                </a:lnTo>
                <a:lnTo>
                  <a:pt x="398" y="1174"/>
                </a:lnTo>
                <a:lnTo>
                  <a:pt x="390" y="1143"/>
                </a:lnTo>
                <a:lnTo>
                  <a:pt x="381" y="1097"/>
                </a:lnTo>
                <a:lnTo>
                  <a:pt x="376" y="1071"/>
                </a:lnTo>
                <a:lnTo>
                  <a:pt x="370" y="1046"/>
                </a:lnTo>
                <a:lnTo>
                  <a:pt x="368" y="1021"/>
                </a:lnTo>
                <a:lnTo>
                  <a:pt x="366" y="999"/>
                </a:lnTo>
                <a:lnTo>
                  <a:pt x="366" y="999"/>
                </a:lnTo>
                <a:lnTo>
                  <a:pt x="366" y="945"/>
                </a:lnTo>
                <a:lnTo>
                  <a:pt x="369" y="879"/>
                </a:lnTo>
                <a:lnTo>
                  <a:pt x="372" y="799"/>
                </a:lnTo>
                <a:lnTo>
                  <a:pt x="372" y="799"/>
                </a:lnTo>
                <a:lnTo>
                  <a:pt x="377" y="804"/>
                </a:lnTo>
                <a:lnTo>
                  <a:pt x="392" y="813"/>
                </a:lnTo>
                <a:lnTo>
                  <a:pt x="407" y="823"/>
                </a:lnTo>
                <a:lnTo>
                  <a:pt x="414" y="825"/>
                </a:lnTo>
                <a:lnTo>
                  <a:pt x="419" y="825"/>
                </a:lnTo>
                <a:lnTo>
                  <a:pt x="419" y="825"/>
                </a:lnTo>
                <a:lnTo>
                  <a:pt x="431" y="821"/>
                </a:lnTo>
                <a:lnTo>
                  <a:pt x="448" y="813"/>
                </a:lnTo>
                <a:lnTo>
                  <a:pt x="462" y="807"/>
                </a:lnTo>
                <a:lnTo>
                  <a:pt x="465" y="803"/>
                </a:lnTo>
                <a:lnTo>
                  <a:pt x="467" y="799"/>
                </a:lnTo>
                <a:lnTo>
                  <a:pt x="467" y="799"/>
                </a:lnTo>
                <a:lnTo>
                  <a:pt x="463" y="786"/>
                </a:lnTo>
                <a:lnTo>
                  <a:pt x="456" y="766"/>
                </a:lnTo>
                <a:lnTo>
                  <a:pt x="446" y="741"/>
                </a:lnTo>
                <a:lnTo>
                  <a:pt x="414" y="603"/>
                </a:lnTo>
                <a:lnTo>
                  <a:pt x="414" y="603"/>
                </a:lnTo>
                <a:lnTo>
                  <a:pt x="418" y="606"/>
                </a:lnTo>
                <a:lnTo>
                  <a:pt x="426" y="611"/>
                </a:lnTo>
                <a:lnTo>
                  <a:pt x="431" y="613"/>
                </a:lnTo>
                <a:lnTo>
                  <a:pt x="436" y="614"/>
                </a:lnTo>
                <a:lnTo>
                  <a:pt x="440" y="613"/>
                </a:lnTo>
                <a:lnTo>
                  <a:pt x="446" y="609"/>
                </a:lnTo>
                <a:lnTo>
                  <a:pt x="446" y="609"/>
                </a:lnTo>
                <a:lnTo>
                  <a:pt x="448" y="602"/>
                </a:lnTo>
                <a:lnTo>
                  <a:pt x="450" y="596"/>
                </a:lnTo>
                <a:lnTo>
                  <a:pt x="448" y="586"/>
                </a:lnTo>
                <a:lnTo>
                  <a:pt x="447" y="578"/>
                </a:lnTo>
                <a:lnTo>
                  <a:pt x="440" y="563"/>
                </a:lnTo>
                <a:lnTo>
                  <a:pt x="435" y="551"/>
                </a:lnTo>
                <a:lnTo>
                  <a:pt x="435" y="551"/>
                </a:lnTo>
                <a:lnTo>
                  <a:pt x="432" y="547"/>
                </a:lnTo>
                <a:lnTo>
                  <a:pt x="432" y="544"/>
                </a:lnTo>
                <a:lnTo>
                  <a:pt x="430" y="514"/>
                </a:lnTo>
                <a:lnTo>
                  <a:pt x="430" y="514"/>
                </a:lnTo>
                <a:lnTo>
                  <a:pt x="427" y="497"/>
                </a:lnTo>
                <a:lnTo>
                  <a:pt x="422" y="474"/>
                </a:lnTo>
                <a:lnTo>
                  <a:pt x="414" y="452"/>
                </a:lnTo>
                <a:lnTo>
                  <a:pt x="405" y="429"/>
                </a:lnTo>
                <a:lnTo>
                  <a:pt x="389" y="390"/>
                </a:lnTo>
                <a:lnTo>
                  <a:pt x="382" y="371"/>
                </a:lnTo>
                <a:lnTo>
                  <a:pt x="382" y="371"/>
                </a:lnTo>
                <a:lnTo>
                  <a:pt x="382" y="365"/>
                </a:lnTo>
                <a:lnTo>
                  <a:pt x="381" y="354"/>
                </a:lnTo>
                <a:lnTo>
                  <a:pt x="381" y="349"/>
                </a:lnTo>
                <a:lnTo>
                  <a:pt x="378" y="343"/>
                </a:lnTo>
                <a:lnTo>
                  <a:pt x="376" y="341"/>
                </a:lnTo>
                <a:lnTo>
                  <a:pt x="372" y="339"/>
                </a:lnTo>
                <a:lnTo>
                  <a:pt x="369" y="339"/>
                </a:lnTo>
                <a:lnTo>
                  <a:pt x="355" y="230"/>
                </a:lnTo>
                <a:lnTo>
                  <a:pt x="414" y="218"/>
                </a:lnTo>
                <a:lnTo>
                  <a:pt x="414" y="218"/>
                </a:lnTo>
                <a:lnTo>
                  <a:pt x="439" y="214"/>
                </a:lnTo>
                <a:lnTo>
                  <a:pt x="462" y="211"/>
                </a:lnTo>
                <a:lnTo>
                  <a:pt x="498" y="207"/>
                </a:lnTo>
                <a:lnTo>
                  <a:pt x="522" y="207"/>
                </a:lnTo>
                <a:lnTo>
                  <a:pt x="530" y="207"/>
                </a:lnTo>
                <a:lnTo>
                  <a:pt x="530" y="207"/>
                </a:lnTo>
                <a:lnTo>
                  <a:pt x="551" y="188"/>
                </a:lnTo>
                <a:lnTo>
                  <a:pt x="572" y="171"/>
                </a:lnTo>
                <a:lnTo>
                  <a:pt x="583" y="161"/>
                </a:lnTo>
                <a:lnTo>
                  <a:pt x="594" y="155"/>
                </a:lnTo>
                <a:lnTo>
                  <a:pt x="594" y="155"/>
                </a:lnTo>
                <a:lnTo>
                  <a:pt x="657" y="118"/>
                </a:lnTo>
                <a:lnTo>
                  <a:pt x="657" y="118"/>
                </a:lnTo>
                <a:lnTo>
                  <a:pt x="605" y="89"/>
                </a:lnTo>
                <a:lnTo>
                  <a:pt x="558" y="65"/>
                </a:lnTo>
                <a:lnTo>
                  <a:pt x="514" y="44"/>
                </a:lnTo>
                <a:lnTo>
                  <a:pt x="514" y="44"/>
                </a:lnTo>
                <a:lnTo>
                  <a:pt x="477" y="28"/>
                </a:lnTo>
                <a:lnTo>
                  <a:pt x="442" y="15"/>
                </a:lnTo>
                <a:lnTo>
                  <a:pt x="425" y="10"/>
                </a:lnTo>
                <a:lnTo>
                  <a:pt x="407" y="6"/>
                </a:lnTo>
                <a:lnTo>
                  <a:pt x="389" y="3"/>
                </a:lnTo>
                <a:lnTo>
                  <a:pt x="372" y="2"/>
                </a:lnTo>
                <a:lnTo>
                  <a:pt x="372" y="2"/>
                </a:lnTo>
                <a:lnTo>
                  <a:pt x="348" y="2"/>
                </a:lnTo>
                <a:lnTo>
                  <a:pt x="339" y="0"/>
                </a:lnTo>
                <a:lnTo>
                  <a:pt x="331" y="0"/>
                </a:lnTo>
                <a:lnTo>
                  <a:pt x="308" y="2"/>
                </a:lnTo>
                <a:lnTo>
                  <a:pt x="308" y="2"/>
                </a:lnTo>
                <a:lnTo>
                  <a:pt x="293" y="4"/>
                </a:lnTo>
                <a:lnTo>
                  <a:pt x="277" y="7"/>
                </a:lnTo>
                <a:lnTo>
                  <a:pt x="264" y="11"/>
                </a:lnTo>
                <a:lnTo>
                  <a:pt x="250" y="15"/>
                </a:lnTo>
                <a:lnTo>
                  <a:pt x="228" y="24"/>
                </a:lnTo>
                <a:lnTo>
                  <a:pt x="208" y="33"/>
                </a:lnTo>
                <a:lnTo>
                  <a:pt x="208" y="33"/>
                </a:lnTo>
                <a:lnTo>
                  <a:pt x="203" y="37"/>
                </a:lnTo>
                <a:lnTo>
                  <a:pt x="195" y="43"/>
                </a:lnTo>
                <a:lnTo>
                  <a:pt x="175" y="61"/>
                </a:lnTo>
                <a:lnTo>
                  <a:pt x="151" y="85"/>
                </a:lnTo>
                <a:lnTo>
                  <a:pt x="126" y="111"/>
                </a:lnTo>
                <a:lnTo>
                  <a:pt x="77" y="163"/>
                </a:lnTo>
                <a:lnTo>
                  <a:pt x="60" y="184"/>
                </a:lnTo>
                <a:lnTo>
                  <a:pt x="50" y="197"/>
                </a:lnTo>
                <a:lnTo>
                  <a:pt x="50" y="197"/>
                </a:lnTo>
                <a:lnTo>
                  <a:pt x="37" y="215"/>
                </a:lnTo>
                <a:lnTo>
                  <a:pt x="23" y="233"/>
                </a:lnTo>
                <a:lnTo>
                  <a:pt x="7" y="250"/>
                </a:lnTo>
                <a:lnTo>
                  <a:pt x="7" y="250"/>
                </a:lnTo>
                <a:lnTo>
                  <a:pt x="30" y="247"/>
                </a:lnTo>
                <a:lnTo>
                  <a:pt x="71" y="244"/>
                </a:lnTo>
                <a:lnTo>
                  <a:pt x="71" y="244"/>
                </a:lnTo>
                <a:lnTo>
                  <a:pt x="89" y="244"/>
                </a:lnTo>
                <a:lnTo>
                  <a:pt x="106" y="247"/>
                </a:lnTo>
                <a:lnTo>
                  <a:pt x="124" y="250"/>
                </a:lnTo>
                <a:lnTo>
                  <a:pt x="124" y="250"/>
                </a:lnTo>
                <a:lnTo>
                  <a:pt x="124" y="268"/>
                </a:lnTo>
                <a:lnTo>
                  <a:pt x="122" y="283"/>
                </a:lnTo>
                <a:lnTo>
                  <a:pt x="124" y="292"/>
                </a:lnTo>
                <a:lnTo>
                  <a:pt x="124" y="292"/>
                </a:lnTo>
                <a:lnTo>
                  <a:pt x="126" y="300"/>
                </a:lnTo>
                <a:lnTo>
                  <a:pt x="132" y="309"/>
                </a:lnTo>
                <a:lnTo>
                  <a:pt x="136" y="316"/>
                </a:lnTo>
                <a:lnTo>
                  <a:pt x="138" y="318"/>
                </a:lnTo>
                <a:lnTo>
                  <a:pt x="139" y="318"/>
                </a:lnTo>
                <a:lnTo>
                  <a:pt x="139" y="318"/>
                </a:lnTo>
                <a:lnTo>
                  <a:pt x="141" y="318"/>
                </a:lnTo>
                <a:lnTo>
                  <a:pt x="143" y="318"/>
                </a:lnTo>
                <a:lnTo>
                  <a:pt x="151" y="322"/>
                </a:lnTo>
                <a:lnTo>
                  <a:pt x="161" y="329"/>
                </a:lnTo>
                <a:lnTo>
                  <a:pt x="150" y="339"/>
                </a:lnTo>
                <a:lnTo>
                  <a:pt x="150" y="339"/>
                </a:lnTo>
                <a:lnTo>
                  <a:pt x="141" y="341"/>
                </a:lnTo>
                <a:lnTo>
                  <a:pt x="122" y="346"/>
                </a:lnTo>
                <a:lnTo>
                  <a:pt x="100" y="353"/>
                </a:lnTo>
                <a:lnTo>
                  <a:pt x="92" y="357"/>
                </a:lnTo>
                <a:lnTo>
                  <a:pt x="87" y="361"/>
                </a:lnTo>
                <a:lnTo>
                  <a:pt x="87" y="361"/>
                </a:lnTo>
                <a:lnTo>
                  <a:pt x="83" y="369"/>
                </a:lnTo>
                <a:lnTo>
                  <a:pt x="77" y="380"/>
                </a:lnTo>
                <a:lnTo>
                  <a:pt x="63" y="416"/>
                </a:lnTo>
                <a:lnTo>
                  <a:pt x="50" y="456"/>
                </a:lnTo>
                <a:lnTo>
                  <a:pt x="39" y="487"/>
                </a:lnTo>
                <a:lnTo>
                  <a:pt x="39" y="487"/>
                </a:lnTo>
                <a:lnTo>
                  <a:pt x="37" y="504"/>
                </a:lnTo>
                <a:lnTo>
                  <a:pt x="34" y="528"/>
                </a:lnTo>
                <a:lnTo>
                  <a:pt x="31" y="585"/>
                </a:lnTo>
                <a:lnTo>
                  <a:pt x="29" y="662"/>
                </a:lnTo>
                <a:lnTo>
                  <a:pt x="29" y="662"/>
                </a:lnTo>
                <a:lnTo>
                  <a:pt x="29" y="668"/>
                </a:lnTo>
                <a:lnTo>
                  <a:pt x="29" y="672"/>
                </a:lnTo>
                <a:lnTo>
                  <a:pt x="23" y="688"/>
                </a:lnTo>
                <a:lnTo>
                  <a:pt x="18" y="704"/>
                </a:lnTo>
                <a:lnTo>
                  <a:pt x="18" y="704"/>
                </a:lnTo>
                <a:lnTo>
                  <a:pt x="7" y="778"/>
                </a:lnTo>
                <a:lnTo>
                  <a:pt x="7" y="778"/>
                </a:lnTo>
                <a:lnTo>
                  <a:pt x="5" y="808"/>
                </a:lnTo>
                <a:lnTo>
                  <a:pt x="2" y="836"/>
                </a:lnTo>
                <a:lnTo>
                  <a:pt x="2" y="836"/>
                </a:lnTo>
                <a:lnTo>
                  <a:pt x="0" y="854"/>
                </a:lnTo>
                <a:lnTo>
                  <a:pt x="0" y="865"/>
                </a:lnTo>
                <a:lnTo>
                  <a:pt x="1" y="869"/>
                </a:lnTo>
                <a:lnTo>
                  <a:pt x="2" y="873"/>
                </a:lnTo>
                <a:lnTo>
                  <a:pt x="2" y="873"/>
                </a:lnTo>
                <a:lnTo>
                  <a:pt x="9" y="879"/>
                </a:lnTo>
                <a:lnTo>
                  <a:pt x="18" y="887"/>
                </a:lnTo>
                <a:lnTo>
                  <a:pt x="26" y="893"/>
                </a:lnTo>
                <a:lnTo>
                  <a:pt x="30" y="894"/>
                </a:lnTo>
                <a:lnTo>
                  <a:pt x="34" y="894"/>
                </a:lnTo>
                <a:lnTo>
                  <a:pt x="34" y="894"/>
                </a:lnTo>
                <a:lnTo>
                  <a:pt x="44" y="893"/>
                </a:lnTo>
                <a:lnTo>
                  <a:pt x="60" y="893"/>
                </a:lnTo>
                <a:lnTo>
                  <a:pt x="68" y="891"/>
                </a:lnTo>
                <a:lnTo>
                  <a:pt x="76" y="890"/>
                </a:lnTo>
                <a:lnTo>
                  <a:pt x="81" y="887"/>
                </a:lnTo>
                <a:lnTo>
                  <a:pt x="87" y="883"/>
                </a:lnTo>
                <a:lnTo>
                  <a:pt x="87" y="883"/>
                </a:lnTo>
                <a:lnTo>
                  <a:pt x="106" y="856"/>
                </a:lnTo>
                <a:lnTo>
                  <a:pt x="118" y="836"/>
                </a:lnTo>
                <a:lnTo>
                  <a:pt x="118" y="836"/>
                </a:lnTo>
                <a:lnTo>
                  <a:pt x="113" y="927"/>
                </a:lnTo>
                <a:lnTo>
                  <a:pt x="110" y="990"/>
                </a:lnTo>
                <a:lnTo>
                  <a:pt x="108" y="1021"/>
                </a:lnTo>
                <a:lnTo>
                  <a:pt x="108" y="1021"/>
                </a:lnTo>
                <a:lnTo>
                  <a:pt x="99" y="1060"/>
                </a:lnTo>
                <a:lnTo>
                  <a:pt x="92" y="1092"/>
                </a:lnTo>
                <a:lnTo>
                  <a:pt x="87" y="1121"/>
                </a:lnTo>
                <a:lnTo>
                  <a:pt x="87" y="1121"/>
                </a:lnTo>
                <a:lnTo>
                  <a:pt x="85" y="1137"/>
                </a:lnTo>
                <a:lnTo>
                  <a:pt x="84" y="1159"/>
                </a:lnTo>
                <a:lnTo>
                  <a:pt x="85" y="1212"/>
                </a:lnTo>
                <a:lnTo>
                  <a:pt x="88" y="1259"/>
                </a:lnTo>
                <a:lnTo>
                  <a:pt x="91" y="1274"/>
                </a:lnTo>
                <a:lnTo>
                  <a:pt x="91" y="1278"/>
                </a:lnTo>
                <a:lnTo>
                  <a:pt x="92" y="1279"/>
                </a:lnTo>
                <a:lnTo>
                  <a:pt x="92" y="1279"/>
                </a:lnTo>
                <a:lnTo>
                  <a:pt x="97" y="1281"/>
                </a:lnTo>
                <a:lnTo>
                  <a:pt x="103" y="1282"/>
                </a:lnTo>
                <a:lnTo>
                  <a:pt x="108" y="1285"/>
                </a:lnTo>
                <a:lnTo>
                  <a:pt x="108" y="1285"/>
                </a:lnTo>
                <a:lnTo>
                  <a:pt x="113" y="1323"/>
                </a:lnTo>
                <a:lnTo>
                  <a:pt x="117" y="1352"/>
                </a:lnTo>
                <a:lnTo>
                  <a:pt x="118" y="1362"/>
                </a:lnTo>
                <a:lnTo>
                  <a:pt x="118" y="1369"/>
                </a:lnTo>
                <a:lnTo>
                  <a:pt x="118" y="1369"/>
                </a:lnTo>
                <a:lnTo>
                  <a:pt x="117" y="1387"/>
                </a:lnTo>
                <a:lnTo>
                  <a:pt x="117" y="1397"/>
                </a:lnTo>
                <a:lnTo>
                  <a:pt x="118" y="1401"/>
                </a:lnTo>
                <a:lnTo>
                  <a:pt x="118" y="1401"/>
                </a:lnTo>
                <a:lnTo>
                  <a:pt x="132" y="1402"/>
                </a:lnTo>
                <a:lnTo>
                  <a:pt x="159" y="1401"/>
                </a:lnTo>
                <a:lnTo>
                  <a:pt x="198" y="1401"/>
                </a:lnTo>
                <a:lnTo>
                  <a:pt x="198" y="1401"/>
                </a:lnTo>
                <a:lnTo>
                  <a:pt x="199" y="1401"/>
                </a:lnTo>
                <a:lnTo>
                  <a:pt x="203" y="1398"/>
                </a:lnTo>
                <a:lnTo>
                  <a:pt x="205" y="1395"/>
                </a:lnTo>
                <a:lnTo>
                  <a:pt x="207" y="1393"/>
                </a:lnTo>
                <a:lnTo>
                  <a:pt x="208" y="1389"/>
                </a:lnTo>
                <a:lnTo>
                  <a:pt x="208" y="1385"/>
                </a:lnTo>
                <a:lnTo>
                  <a:pt x="208" y="1385"/>
                </a:lnTo>
                <a:lnTo>
                  <a:pt x="207" y="1380"/>
                </a:lnTo>
                <a:lnTo>
                  <a:pt x="204" y="1373"/>
                </a:lnTo>
                <a:lnTo>
                  <a:pt x="195" y="1361"/>
                </a:lnTo>
                <a:lnTo>
                  <a:pt x="182" y="1343"/>
                </a:lnTo>
                <a:lnTo>
                  <a:pt x="182" y="1343"/>
                </a:lnTo>
                <a:lnTo>
                  <a:pt x="182" y="1339"/>
                </a:lnTo>
                <a:lnTo>
                  <a:pt x="182" y="1333"/>
                </a:lnTo>
                <a:lnTo>
                  <a:pt x="183" y="1319"/>
                </a:lnTo>
                <a:lnTo>
                  <a:pt x="187" y="1300"/>
                </a:lnTo>
                <a:lnTo>
                  <a:pt x="187" y="1300"/>
                </a:lnTo>
                <a:close/>
                <a:moveTo>
                  <a:pt x="360" y="341"/>
                </a:moveTo>
                <a:lnTo>
                  <a:pt x="360" y="341"/>
                </a:lnTo>
                <a:lnTo>
                  <a:pt x="353" y="343"/>
                </a:lnTo>
                <a:lnTo>
                  <a:pt x="351" y="345"/>
                </a:lnTo>
                <a:lnTo>
                  <a:pt x="351" y="345"/>
                </a:lnTo>
                <a:lnTo>
                  <a:pt x="341" y="345"/>
                </a:lnTo>
                <a:lnTo>
                  <a:pt x="330" y="345"/>
                </a:lnTo>
                <a:lnTo>
                  <a:pt x="330" y="345"/>
                </a:lnTo>
                <a:lnTo>
                  <a:pt x="298" y="339"/>
                </a:lnTo>
                <a:lnTo>
                  <a:pt x="287" y="329"/>
                </a:lnTo>
                <a:lnTo>
                  <a:pt x="282" y="324"/>
                </a:lnTo>
                <a:lnTo>
                  <a:pt x="282" y="313"/>
                </a:lnTo>
                <a:lnTo>
                  <a:pt x="282" y="313"/>
                </a:lnTo>
                <a:lnTo>
                  <a:pt x="285" y="313"/>
                </a:lnTo>
                <a:lnTo>
                  <a:pt x="290" y="310"/>
                </a:lnTo>
                <a:lnTo>
                  <a:pt x="293" y="309"/>
                </a:lnTo>
                <a:lnTo>
                  <a:pt x="295" y="306"/>
                </a:lnTo>
                <a:lnTo>
                  <a:pt x="297" y="303"/>
                </a:lnTo>
                <a:lnTo>
                  <a:pt x="298" y="297"/>
                </a:lnTo>
                <a:lnTo>
                  <a:pt x="298" y="297"/>
                </a:lnTo>
                <a:lnTo>
                  <a:pt x="300" y="277"/>
                </a:lnTo>
                <a:lnTo>
                  <a:pt x="303" y="271"/>
                </a:lnTo>
                <a:lnTo>
                  <a:pt x="303" y="239"/>
                </a:lnTo>
                <a:lnTo>
                  <a:pt x="344" y="231"/>
                </a:lnTo>
                <a:lnTo>
                  <a:pt x="360" y="34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2">
            <a:extLst>
              <a:ext uri="{FF2B5EF4-FFF2-40B4-BE49-F238E27FC236}">
                <a16:creationId xmlns:a16="http://schemas.microsoft.com/office/drawing/2014/main" id="{292092E3-3B73-443D-BE3C-FD22C4B20C42}"/>
              </a:ext>
            </a:extLst>
          </p:cNvPr>
          <p:cNvSpPr>
            <a:spLocks noEditPoints="1"/>
          </p:cNvSpPr>
          <p:nvPr/>
        </p:nvSpPr>
        <p:spPr bwMode="auto">
          <a:xfrm>
            <a:off x="4666004" y="2747082"/>
            <a:ext cx="727707" cy="1635853"/>
          </a:xfrm>
          <a:custGeom>
            <a:avLst/>
            <a:gdLst>
              <a:gd name="T0" fmla="*/ 98 w 367"/>
              <a:gd name="T1" fmla="*/ 246 h 825"/>
              <a:gd name="T2" fmla="*/ 101 w 367"/>
              <a:gd name="T3" fmla="*/ 271 h 825"/>
              <a:gd name="T4" fmla="*/ 105 w 367"/>
              <a:gd name="T5" fmla="*/ 272 h 825"/>
              <a:gd name="T6" fmla="*/ 98 w 367"/>
              <a:gd name="T7" fmla="*/ 326 h 825"/>
              <a:gd name="T8" fmla="*/ 102 w 367"/>
              <a:gd name="T9" fmla="*/ 334 h 825"/>
              <a:gd name="T10" fmla="*/ 98 w 367"/>
              <a:gd name="T11" fmla="*/ 348 h 825"/>
              <a:gd name="T12" fmla="*/ 80 w 367"/>
              <a:gd name="T13" fmla="*/ 401 h 825"/>
              <a:gd name="T14" fmla="*/ 75 w 367"/>
              <a:gd name="T15" fmla="*/ 423 h 825"/>
              <a:gd name="T16" fmla="*/ 62 w 367"/>
              <a:gd name="T17" fmla="*/ 465 h 825"/>
              <a:gd name="T18" fmla="*/ 44 w 367"/>
              <a:gd name="T19" fmla="*/ 530 h 825"/>
              <a:gd name="T20" fmla="*/ 62 w 367"/>
              <a:gd name="T21" fmla="*/ 534 h 825"/>
              <a:gd name="T22" fmla="*/ 82 w 367"/>
              <a:gd name="T23" fmla="*/ 530 h 825"/>
              <a:gd name="T24" fmla="*/ 101 w 367"/>
              <a:gd name="T25" fmla="*/ 546 h 825"/>
              <a:gd name="T26" fmla="*/ 102 w 367"/>
              <a:gd name="T27" fmla="*/ 682 h 825"/>
              <a:gd name="T28" fmla="*/ 102 w 367"/>
              <a:gd name="T29" fmla="*/ 747 h 825"/>
              <a:gd name="T30" fmla="*/ 99 w 367"/>
              <a:gd name="T31" fmla="*/ 785 h 825"/>
              <a:gd name="T32" fmla="*/ 93 w 367"/>
              <a:gd name="T33" fmla="*/ 791 h 825"/>
              <a:gd name="T34" fmla="*/ 98 w 367"/>
              <a:gd name="T35" fmla="*/ 817 h 825"/>
              <a:gd name="T36" fmla="*/ 127 w 367"/>
              <a:gd name="T37" fmla="*/ 821 h 825"/>
              <a:gd name="T38" fmla="*/ 181 w 367"/>
              <a:gd name="T39" fmla="*/ 821 h 825"/>
              <a:gd name="T40" fmla="*/ 251 w 367"/>
              <a:gd name="T41" fmla="*/ 825 h 825"/>
              <a:gd name="T42" fmla="*/ 265 w 367"/>
              <a:gd name="T43" fmla="*/ 821 h 825"/>
              <a:gd name="T44" fmla="*/ 273 w 367"/>
              <a:gd name="T45" fmla="*/ 806 h 825"/>
              <a:gd name="T46" fmla="*/ 251 w 367"/>
              <a:gd name="T47" fmla="*/ 791 h 825"/>
              <a:gd name="T48" fmla="*/ 231 w 367"/>
              <a:gd name="T49" fmla="*/ 774 h 825"/>
              <a:gd name="T50" fmla="*/ 220 w 367"/>
              <a:gd name="T51" fmla="*/ 744 h 825"/>
              <a:gd name="T52" fmla="*/ 218 w 367"/>
              <a:gd name="T53" fmla="*/ 734 h 825"/>
              <a:gd name="T54" fmla="*/ 230 w 367"/>
              <a:gd name="T55" fmla="*/ 682 h 825"/>
              <a:gd name="T56" fmla="*/ 285 w 367"/>
              <a:gd name="T57" fmla="*/ 574 h 825"/>
              <a:gd name="T58" fmla="*/ 285 w 367"/>
              <a:gd name="T59" fmla="*/ 551 h 825"/>
              <a:gd name="T60" fmla="*/ 273 w 367"/>
              <a:gd name="T61" fmla="*/ 506 h 825"/>
              <a:gd name="T62" fmla="*/ 253 w 367"/>
              <a:gd name="T63" fmla="*/ 455 h 825"/>
              <a:gd name="T64" fmla="*/ 248 w 367"/>
              <a:gd name="T65" fmla="*/ 363 h 825"/>
              <a:gd name="T66" fmla="*/ 248 w 367"/>
              <a:gd name="T67" fmla="*/ 312 h 825"/>
              <a:gd name="T68" fmla="*/ 251 w 367"/>
              <a:gd name="T69" fmla="*/ 323 h 825"/>
              <a:gd name="T70" fmla="*/ 262 w 367"/>
              <a:gd name="T71" fmla="*/ 326 h 825"/>
              <a:gd name="T72" fmla="*/ 280 w 367"/>
              <a:gd name="T73" fmla="*/ 319 h 825"/>
              <a:gd name="T74" fmla="*/ 285 w 367"/>
              <a:gd name="T75" fmla="*/ 308 h 825"/>
              <a:gd name="T76" fmla="*/ 283 w 367"/>
              <a:gd name="T77" fmla="*/ 291 h 825"/>
              <a:gd name="T78" fmla="*/ 255 w 367"/>
              <a:gd name="T79" fmla="*/ 283 h 825"/>
              <a:gd name="T80" fmla="*/ 240 w 367"/>
              <a:gd name="T81" fmla="*/ 225 h 825"/>
              <a:gd name="T82" fmla="*/ 230 w 367"/>
              <a:gd name="T83" fmla="*/ 200 h 825"/>
              <a:gd name="T84" fmla="*/ 361 w 367"/>
              <a:gd name="T85" fmla="*/ 53 h 825"/>
              <a:gd name="T86" fmla="*/ 345 w 367"/>
              <a:gd name="T87" fmla="*/ 34 h 825"/>
              <a:gd name="T88" fmla="*/ 338 w 367"/>
              <a:gd name="T89" fmla="*/ 7 h 825"/>
              <a:gd name="T90" fmla="*/ 0 w 367"/>
              <a:gd name="T91" fmla="*/ 196 h 825"/>
              <a:gd name="T92" fmla="*/ 240 w 367"/>
              <a:gd name="T93" fmla="*/ 287 h 825"/>
              <a:gd name="T94" fmla="*/ 174 w 367"/>
              <a:gd name="T95" fmla="*/ 550 h 825"/>
              <a:gd name="T96" fmla="*/ 196 w 367"/>
              <a:gd name="T97" fmla="*/ 550 h 825"/>
              <a:gd name="T98" fmla="*/ 202 w 367"/>
              <a:gd name="T99" fmla="*/ 553 h 825"/>
              <a:gd name="T100" fmla="*/ 224 w 367"/>
              <a:gd name="T101" fmla="*/ 557 h 825"/>
              <a:gd name="T102" fmla="*/ 230 w 367"/>
              <a:gd name="T103" fmla="*/ 559 h 825"/>
              <a:gd name="T104" fmla="*/ 234 w 367"/>
              <a:gd name="T105" fmla="*/ 582 h 825"/>
              <a:gd name="T106" fmla="*/ 222 w 367"/>
              <a:gd name="T107" fmla="*/ 599 h 825"/>
              <a:gd name="T108" fmla="*/ 208 w 367"/>
              <a:gd name="T109" fmla="*/ 621 h 825"/>
              <a:gd name="T110" fmla="*/ 181 w 367"/>
              <a:gd name="T111" fmla="*/ 668 h 825"/>
              <a:gd name="T112" fmla="*/ 145 w 367"/>
              <a:gd name="T113" fmla="*/ 682 h 825"/>
              <a:gd name="T114" fmla="*/ 152 w 367"/>
              <a:gd name="T115" fmla="*/ 624 h 825"/>
              <a:gd name="T116" fmla="*/ 167 w 367"/>
              <a:gd name="T117" fmla="*/ 568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7" h="825">
                <a:moveTo>
                  <a:pt x="4" y="294"/>
                </a:moveTo>
                <a:lnTo>
                  <a:pt x="98" y="240"/>
                </a:lnTo>
                <a:lnTo>
                  <a:pt x="98" y="240"/>
                </a:lnTo>
                <a:lnTo>
                  <a:pt x="98" y="246"/>
                </a:lnTo>
                <a:lnTo>
                  <a:pt x="98" y="261"/>
                </a:lnTo>
                <a:lnTo>
                  <a:pt x="98" y="261"/>
                </a:lnTo>
                <a:lnTo>
                  <a:pt x="99" y="267"/>
                </a:lnTo>
                <a:lnTo>
                  <a:pt x="101" y="271"/>
                </a:lnTo>
                <a:lnTo>
                  <a:pt x="102" y="272"/>
                </a:lnTo>
                <a:lnTo>
                  <a:pt x="102" y="272"/>
                </a:lnTo>
                <a:lnTo>
                  <a:pt x="105" y="272"/>
                </a:lnTo>
                <a:lnTo>
                  <a:pt x="105" y="272"/>
                </a:lnTo>
                <a:lnTo>
                  <a:pt x="102" y="295"/>
                </a:lnTo>
                <a:lnTo>
                  <a:pt x="99" y="313"/>
                </a:lnTo>
                <a:lnTo>
                  <a:pt x="98" y="326"/>
                </a:lnTo>
                <a:lnTo>
                  <a:pt x="98" y="326"/>
                </a:lnTo>
                <a:lnTo>
                  <a:pt x="99" y="332"/>
                </a:lnTo>
                <a:lnTo>
                  <a:pt x="101" y="335"/>
                </a:lnTo>
                <a:lnTo>
                  <a:pt x="102" y="335"/>
                </a:lnTo>
                <a:lnTo>
                  <a:pt x="102" y="334"/>
                </a:lnTo>
                <a:lnTo>
                  <a:pt x="102" y="334"/>
                </a:lnTo>
                <a:lnTo>
                  <a:pt x="99" y="341"/>
                </a:lnTo>
                <a:lnTo>
                  <a:pt x="98" y="346"/>
                </a:lnTo>
                <a:lnTo>
                  <a:pt x="98" y="348"/>
                </a:lnTo>
                <a:lnTo>
                  <a:pt x="98" y="348"/>
                </a:lnTo>
                <a:lnTo>
                  <a:pt x="96" y="358"/>
                </a:lnTo>
                <a:lnTo>
                  <a:pt x="87" y="378"/>
                </a:lnTo>
                <a:lnTo>
                  <a:pt x="80" y="401"/>
                </a:lnTo>
                <a:lnTo>
                  <a:pt x="78" y="408"/>
                </a:lnTo>
                <a:lnTo>
                  <a:pt x="76" y="413"/>
                </a:lnTo>
                <a:lnTo>
                  <a:pt x="76" y="413"/>
                </a:lnTo>
                <a:lnTo>
                  <a:pt x="75" y="423"/>
                </a:lnTo>
                <a:lnTo>
                  <a:pt x="72" y="439"/>
                </a:lnTo>
                <a:lnTo>
                  <a:pt x="67" y="454"/>
                </a:lnTo>
                <a:lnTo>
                  <a:pt x="62" y="465"/>
                </a:lnTo>
                <a:lnTo>
                  <a:pt x="62" y="465"/>
                </a:lnTo>
                <a:lnTo>
                  <a:pt x="57" y="478"/>
                </a:lnTo>
                <a:lnTo>
                  <a:pt x="51" y="500"/>
                </a:lnTo>
                <a:lnTo>
                  <a:pt x="44" y="530"/>
                </a:lnTo>
                <a:lnTo>
                  <a:pt x="44" y="530"/>
                </a:lnTo>
                <a:lnTo>
                  <a:pt x="50" y="533"/>
                </a:lnTo>
                <a:lnTo>
                  <a:pt x="56" y="534"/>
                </a:lnTo>
                <a:lnTo>
                  <a:pt x="62" y="534"/>
                </a:lnTo>
                <a:lnTo>
                  <a:pt x="62" y="534"/>
                </a:lnTo>
                <a:lnTo>
                  <a:pt x="69" y="531"/>
                </a:lnTo>
                <a:lnTo>
                  <a:pt x="75" y="530"/>
                </a:lnTo>
                <a:lnTo>
                  <a:pt x="79" y="529"/>
                </a:lnTo>
                <a:lnTo>
                  <a:pt x="82" y="530"/>
                </a:lnTo>
                <a:lnTo>
                  <a:pt x="86" y="533"/>
                </a:lnTo>
                <a:lnTo>
                  <a:pt x="91" y="538"/>
                </a:lnTo>
                <a:lnTo>
                  <a:pt x="91" y="538"/>
                </a:lnTo>
                <a:lnTo>
                  <a:pt x="101" y="546"/>
                </a:lnTo>
                <a:lnTo>
                  <a:pt x="107" y="550"/>
                </a:lnTo>
                <a:lnTo>
                  <a:pt x="111" y="552"/>
                </a:lnTo>
                <a:lnTo>
                  <a:pt x="113" y="552"/>
                </a:lnTo>
                <a:lnTo>
                  <a:pt x="102" y="682"/>
                </a:lnTo>
                <a:lnTo>
                  <a:pt x="98" y="682"/>
                </a:lnTo>
                <a:lnTo>
                  <a:pt x="98" y="682"/>
                </a:lnTo>
                <a:lnTo>
                  <a:pt x="101" y="718"/>
                </a:lnTo>
                <a:lnTo>
                  <a:pt x="102" y="747"/>
                </a:lnTo>
                <a:lnTo>
                  <a:pt x="102" y="770"/>
                </a:lnTo>
                <a:lnTo>
                  <a:pt x="102" y="770"/>
                </a:lnTo>
                <a:lnTo>
                  <a:pt x="101" y="780"/>
                </a:lnTo>
                <a:lnTo>
                  <a:pt x="99" y="785"/>
                </a:lnTo>
                <a:lnTo>
                  <a:pt x="97" y="786"/>
                </a:lnTo>
                <a:lnTo>
                  <a:pt x="95" y="788"/>
                </a:lnTo>
                <a:lnTo>
                  <a:pt x="95" y="788"/>
                </a:lnTo>
                <a:lnTo>
                  <a:pt x="93" y="791"/>
                </a:lnTo>
                <a:lnTo>
                  <a:pt x="93" y="794"/>
                </a:lnTo>
                <a:lnTo>
                  <a:pt x="95" y="803"/>
                </a:lnTo>
                <a:lnTo>
                  <a:pt x="97" y="811"/>
                </a:lnTo>
                <a:lnTo>
                  <a:pt x="98" y="817"/>
                </a:lnTo>
                <a:lnTo>
                  <a:pt x="98" y="817"/>
                </a:lnTo>
                <a:lnTo>
                  <a:pt x="102" y="819"/>
                </a:lnTo>
                <a:lnTo>
                  <a:pt x="108" y="820"/>
                </a:lnTo>
                <a:lnTo>
                  <a:pt x="127" y="821"/>
                </a:lnTo>
                <a:lnTo>
                  <a:pt x="146" y="821"/>
                </a:lnTo>
                <a:lnTo>
                  <a:pt x="156" y="821"/>
                </a:lnTo>
                <a:lnTo>
                  <a:pt x="156" y="821"/>
                </a:lnTo>
                <a:lnTo>
                  <a:pt x="181" y="821"/>
                </a:lnTo>
                <a:lnTo>
                  <a:pt x="204" y="821"/>
                </a:lnTo>
                <a:lnTo>
                  <a:pt x="204" y="821"/>
                </a:lnTo>
                <a:lnTo>
                  <a:pt x="222" y="822"/>
                </a:lnTo>
                <a:lnTo>
                  <a:pt x="251" y="825"/>
                </a:lnTo>
                <a:lnTo>
                  <a:pt x="251" y="825"/>
                </a:lnTo>
                <a:lnTo>
                  <a:pt x="260" y="825"/>
                </a:lnTo>
                <a:lnTo>
                  <a:pt x="262" y="823"/>
                </a:lnTo>
                <a:lnTo>
                  <a:pt x="265" y="821"/>
                </a:lnTo>
                <a:lnTo>
                  <a:pt x="269" y="816"/>
                </a:lnTo>
                <a:lnTo>
                  <a:pt x="273" y="810"/>
                </a:lnTo>
                <a:lnTo>
                  <a:pt x="273" y="810"/>
                </a:lnTo>
                <a:lnTo>
                  <a:pt x="273" y="806"/>
                </a:lnTo>
                <a:lnTo>
                  <a:pt x="272" y="803"/>
                </a:lnTo>
                <a:lnTo>
                  <a:pt x="268" y="800"/>
                </a:lnTo>
                <a:lnTo>
                  <a:pt x="263" y="798"/>
                </a:lnTo>
                <a:lnTo>
                  <a:pt x="251" y="791"/>
                </a:lnTo>
                <a:lnTo>
                  <a:pt x="244" y="786"/>
                </a:lnTo>
                <a:lnTo>
                  <a:pt x="237" y="781"/>
                </a:lnTo>
                <a:lnTo>
                  <a:pt x="237" y="781"/>
                </a:lnTo>
                <a:lnTo>
                  <a:pt x="231" y="774"/>
                </a:lnTo>
                <a:lnTo>
                  <a:pt x="226" y="768"/>
                </a:lnTo>
                <a:lnTo>
                  <a:pt x="224" y="761"/>
                </a:lnTo>
                <a:lnTo>
                  <a:pt x="221" y="755"/>
                </a:lnTo>
                <a:lnTo>
                  <a:pt x="220" y="744"/>
                </a:lnTo>
                <a:lnTo>
                  <a:pt x="220" y="740"/>
                </a:lnTo>
                <a:lnTo>
                  <a:pt x="219" y="737"/>
                </a:lnTo>
                <a:lnTo>
                  <a:pt x="219" y="737"/>
                </a:lnTo>
                <a:lnTo>
                  <a:pt x="218" y="734"/>
                </a:lnTo>
                <a:lnTo>
                  <a:pt x="220" y="728"/>
                </a:lnTo>
                <a:lnTo>
                  <a:pt x="227" y="711"/>
                </a:lnTo>
                <a:lnTo>
                  <a:pt x="240" y="689"/>
                </a:lnTo>
                <a:lnTo>
                  <a:pt x="230" y="682"/>
                </a:lnTo>
                <a:lnTo>
                  <a:pt x="230" y="682"/>
                </a:lnTo>
                <a:lnTo>
                  <a:pt x="259" y="628"/>
                </a:lnTo>
                <a:lnTo>
                  <a:pt x="278" y="588"/>
                </a:lnTo>
                <a:lnTo>
                  <a:pt x="285" y="574"/>
                </a:lnTo>
                <a:lnTo>
                  <a:pt x="287" y="566"/>
                </a:lnTo>
                <a:lnTo>
                  <a:pt x="287" y="566"/>
                </a:lnTo>
                <a:lnTo>
                  <a:pt x="286" y="559"/>
                </a:lnTo>
                <a:lnTo>
                  <a:pt x="285" y="551"/>
                </a:lnTo>
                <a:lnTo>
                  <a:pt x="284" y="541"/>
                </a:lnTo>
                <a:lnTo>
                  <a:pt x="287" y="534"/>
                </a:lnTo>
                <a:lnTo>
                  <a:pt x="287" y="534"/>
                </a:lnTo>
                <a:lnTo>
                  <a:pt x="273" y="506"/>
                </a:lnTo>
                <a:lnTo>
                  <a:pt x="262" y="483"/>
                </a:lnTo>
                <a:lnTo>
                  <a:pt x="255" y="465"/>
                </a:lnTo>
                <a:lnTo>
                  <a:pt x="255" y="465"/>
                </a:lnTo>
                <a:lnTo>
                  <a:pt x="253" y="455"/>
                </a:lnTo>
                <a:lnTo>
                  <a:pt x="251" y="443"/>
                </a:lnTo>
                <a:lnTo>
                  <a:pt x="249" y="412"/>
                </a:lnTo>
                <a:lnTo>
                  <a:pt x="249" y="382"/>
                </a:lnTo>
                <a:lnTo>
                  <a:pt x="248" y="363"/>
                </a:lnTo>
                <a:lnTo>
                  <a:pt x="248" y="363"/>
                </a:lnTo>
                <a:lnTo>
                  <a:pt x="243" y="323"/>
                </a:lnTo>
                <a:lnTo>
                  <a:pt x="240" y="294"/>
                </a:lnTo>
                <a:lnTo>
                  <a:pt x="248" y="312"/>
                </a:lnTo>
                <a:lnTo>
                  <a:pt x="251" y="319"/>
                </a:lnTo>
                <a:lnTo>
                  <a:pt x="251" y="319"/>
                </a:lnTo>
                <a:lnTo>
                  <a:pt x="251" y="320"/>
                </a:lnTo>
                <a:lnTo>
                  <a:pt x="251" y="323"/>
                </a:lnTo>
                <a:lnTo>
                  <a:pt x="251" y="323"/>
                </a:lnTo>
                <a:lnTo>
                  <a:pt x="251" y="324"/>
                </a:lnTo>
                <a:lnTo>
                  <a:pt x="254" y="325"/>
                </a:lnTo>
                <a:lnTo>
                  <a:pt x="262" y="326"/>
                </a:lnTo>
                <a:lnTo>
                  <a:pt x="262" y="326"/>
                </a:lnTo>
                <a:lnTo>
                  <a:pt x="267" y="326"/>
                </a:lnTo>
                <a:lnTo>
                  <a:pt x="271" y="325"/>
                </a:lnTo>
                <a:lnTo>
                  <a:pt x="280" y="319"/>
                </a:lnTo>
                <a:lnTo>
                  <a:pt x="280" y="319"/>
                </a:lnTo>
                <a:lnTo>
                  <a:pt x="283" y="318"/>
                </a:lnTo>
                <a:lnTo>
                  <a:pt x="284" y="314"/>
                </a:lnTo>
                <a:lnTo>
                  <a:pt x="285" y="308"/>
                </a:lnTo>
                <a:lnTo>
                  <a:pt x="285" y="300"/>
                </a:lnTo>
                <a:lnTo>
                  <a:pt x="284" y="294"/>
                </a:lnTo>
                <a:lnTo>
                  <a:pt x="284" y="294"/>
                </a:lnTo>
                <a:lnTo>
                  <a:pt x="283" y="291"/>
                </a:lnTo>
                <a:lnTo>
                  <a:pt x="280" y="289"/>
                </a:lnTo>
                <a:lnTo>
                  <a:pt x="275" y="284"/>
                </a:lnTo>
                <a:lnTo>
                  <a:pt x="269" y="279"/>
                </a:lnTo>
                <a:lnTo>
                  <a:pt x="255" y="283"/>
                </a:lnTo>
                <a:lnTo>
                  <a:pt x="240" y="254"/>
                </a:lnTo>
                <a:lnTo>
                  <a:pt x="244" y="243"/>
                </a:lnTo>
                <a:lnTo>
                  <a:pt x="244" y="243"/>
                </a:lnTo>
                <a:lnTo>
                  <a:pt x="240" y="225"/>
                </a:lnTo>
                <a:lnTo>
                  <a:pt x="240" y="225"/>
                </a:lnTo>
                <a:lnTo>
                  <a:pt x="238" y="218"/>
                </a:lnTo>
                <a:lnTo>
                  <a:pt x="234" y="209"/>
                </a:lnTo>
                <a:lnTo>
                  <a:pt x="230" y="200"/>
                </a:lnTo>
                <a:lnTo>
                  <a:pt x="211" y="178"/>
                </a:lnTo>
                <a:lnTo>
                  <a:pt x="367" y="57"/>
                </a:lnTo>
                <a:lnTo>
                  <a:pt x="367" y="57"/>
                </a:lnTo>
                <a:lnTo>
                  <a:pt x="361" y="53"/>
                </a:lnTo>
                <a:lnTo>
                  <a:pt x="356" y="48"/>
                </a:lnTo>
                <a:lnTo>
                  <a:pt x="349" y="39"/>
                </a:lnTo>
                <a:lnTo>
                  <a:pt x="349" y="39"/>
                </a:lnTo>
                <a:lnTo>
                  <a:pt x="345" y="34"/>
                </a:lnTo>
                <a:lnTo>
                  <a:pt x="343" y="30"/>
                </a:lnTo>
                <a:lnTo>
                  <a:pt x="339" y="19"/>
                </a:lnTo>
                <a:lnTo>
                  <a:pt x="338" y="10"/>
                </a:lnTo>
                <a:lnTo>
                  <a:pt x="338" y="7"/>
                </a:lnTo>
                <a:lnTo>
                  <a:pt x="248" y="0"/>
                </a:lnTo>
                <a:lnTo>
                  <a:pt x="116" y="65"/>
                </a:lnTo>
                <a:lnTo>
                  <a:pt x="33" y="130"/>
                </a:lnTo>
                <a:lnTo>
                  <a:pt x="0" y="196"/>
                </a:lnTo>
                <a:lnTo>
                  <a:pt x="4" y="294"/>
                </a:lnTo>
                <a:close/>
                <a:moveTo>
                  <a:pt x="237" y="258"/>
                </a:moveTo>
                <a:lnTo>
                  <a:pt x="248" y="287"/>
                </a:lnTo>
                <a:lnTo>
                  <a:pt x="240" y="287"/>
                </a:lnTo>
                <a:lnTo>
                  <a:pt x="237" y="258"/>
                </a:lnTo>
                <a:close/>
                <a:moveTo>
                  <a:pt x="170" y="552"/>
                </a:moveTo>
                <a:lnTo>
                  <a:pt x="170" y="552"/>
                </a:lnTo>
                <a:lnTo>
                  <a:pt x="174" y="550"/>
                </a:lnTo>
                <a:lnTo>
                  <a:pt x="179" y="548"/>
                </a:lnTo>
                <a:lnTo>
                  <a:pt x="186" y="548"/>
                </a:lnTo>
                <a:lnTo>
                  <a:pt x="186" y="548"/>
                </a:lnTo>
                <a:lnTo>
                  <a:pt x="196" y="550"/>
                </a:lnTo>
                <a:lnTo>
                  <a:pt x="198" y="550"/>
                </a:lnTo>
                <a:lnTo>
                  <a:pt x="201" y="552"/>
                </a:lnTo>
                <a:lnTo>
                  <a:pt x="201" y="552"/>
                </a:lnTo>
                <a:lnTo>
                  <a:pt x="202" y="553"/>
                </a:lnTo>
                <a:lnTo>
                  <a:pt x="205" y="554"/>
                </a:lnTo>
                <a:lnTo>
                  <a:pt x="215" y="556"/>
                </a:lnTo>
                <a:lnTo>
                  <a:pt x="215" y="556"/>
                </a:lnTo>
                <a:lnTo>
                  <a:pt x="224" y="557"/>
                </a:lnTo>
                <a:lnTo>
                  <a:pt x="228" y="558"/>
                </a:lnTo>
                <a:lnTo>
                  <a:pt x="230" y="558"/>
                </a:lnTo>
                <a:lnTo>
                  <a:pt x="230" y="559"/>
                </a:lnTo>
                <a:lnTo>
                  <a:pt x="230" y="559"/>
                </a:lnTo>
                <a:lnTo>
                  <a:pt x="230" y="563"/>
                </a:lnTo>
                <a:lnTo>
                  <a:pt x="232" y="570"/>
                </a:lnTo>
                <a:lnTo>
                  <a:pt x="234" y="579"/>
                </a:lnTo>
                <a:lnTo>
                  <a:pt x="234" y="582"/>
                </a:lnTo>
                <a:lnTo>
                  <a:pt x="233" y="585"/>
                </a:lnTo>
                <a:lnTo>
                  <a:pt x="233" y="585"/>
                </a:lnTo>
                <a:lnTo>
                  <a:pt x="226" y="593"/>
                </a:lnTo>
                <a:lnTo>
                  <a:pt x="222" y="599"/>
                </a:lnTo>
                <a:lnTo>
                  <a:pt x="222" y="599"/>
                </a:lnTo>
                <a:lnTo>
                  <a:pt x="215" y="609"/>
                </a:lnTo>
                <a:lnTo>
                  <a:pt x="208" y="621"/>
                </a:lnTo>
                <a:lnTo>
                  <a:pt x="208" y="621"/>
                </a:lnTo>
                <a:lnTo>
                  <a:pt x="204" y="630"/>
                </a:lnTo>
                <a:lnTo>
                  <a:pt x="199" y="646"/>
                </a:lnTo>
                <a:lnTo>
                  <a:pt x="193" y="668"/>
                </a:lnTo>
                <a:lnTo>
                  <a:pt x="181" y="668"/>
                </a:lnTo>
                <a:lnTo>
                  <a:pt x="156" y="737"/>
                </a:lnTo>
                <a:lnTo>
                  <a:pt x="145" y="751"/>
                </a:lnTo>
                <a:lnTo>
                  <a:pt x="156" y="682"/>
                </a:lnTo>
                <a:lnTo>
                  <a:pt x="145" y="682"/>
                </a:lnTo>
                <a:lnTo>
                  <a:pt x="145" y="682"/>
                </a:lnTo>
                <a:lnTo>
                  <a:pt x="148" y="662"/>
                </a:lnTo>
                <a:lnTo>
                  <a:pt x="152" y="624"/>
                </a:lnTo>
                <a:lnTo>
                  <a:pt x="152" y="624"/>
                </a:lnTo>
                <a:lnTo>
                  <a:pt x="157" y="605"/>
                </a:lnTo>
                <a:lnTo>
                  <a:pt x="160" y="592"/>
                </a:lnTo>
                <a:lnTo>
                  <a:pt x="160" y="592"/>
                </a:lnTo>
                <a:lnTo>
                  <a:pt x="167" y="568"/>
                </a:lnTo>
                <a:lnTo>
                  <a:pt x="170" y="552"/>
                </a:lnTo>
                <a:lnTo>
                  <a:pt x="170" y="55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3">
            <a:extLst>
              <a:ext uri="{FF2B5EF4-FFF2-40B4-BE49-F238E27FC236}">
                <a16:creationId xmlns:a16="http://schemas.microsoft.com/office/drawing/2014/main" id="{D7D1886E-569E-4A3E-8CAE-888EB52CB65C}"/>
              </a:ext>
            </a:extLst>
          </p:cNvPr>
          <p:cNvSpPr>
            <a:spLocks noEditPoints="1"/>
          </p:cNvSpPr>
          <p:nvPr/>
        </p:nvSpPr>
        <p:spPr bwMode="auto">
          <a:xfrm>
            <a:off x="6315806" y="2708920"/>
            <a:ext cx="860561" cy="1721122"/>
          </a:xfrm>
          <a:custGeom>
            <a:avLst/>
            <a:gdLst>
              <a:gd name="T0" fmla="*/ 181 w 444"/>
              <a:gd name="T1" fmla="*/ 244 h 888"/>
              <a:gd name="T2" fmla="*/ 175 w 444"/>
              <a:gd name="T3" fmla="*/ 264 h 888"/>
              <a:gd name="T4" fmla="*/ 157 w 444"/>
              <a:gd name="T5" fmla="*/ 287 h 888"/>
              <a:gd name="T6" fmla="*/ 156 w 444"/>
              <a:gd name="T7" fmla="*/ 323 h 888"/>
              <a:gd name="T8" fmla="*/ 150 w 444"/>
              <a:gd name="T9" fmla="*/ 350 h 888"/>
              <a:gd name="T10" fmla="*/ 154 w 444"/>
              <a:gd name="T11" fmla="*/ 382 h 888"/>
              <a:gd name="T12" fmla="*/ 176 w 444"/>
              <a:gd name="T13" fmla="*/ 384 h 888"/>
              <a:gd name="T14" fmla="*/ 195 w 444"/>
              <a:gd name="T15" fmla="*/ 382 h 888"/>
              <a:gd name="T16" fmla="*/ 185 w 444"/>
              <a:gd name="T17" fmla="*/ 435 h 888"/>
              <a:gd name="T18" fmla="*/ 183 w 444"/>
              <a:gd name="T19" fmla="*/ 543 h 888"/>
              <a:gd name="T20" fmla="*/ 188 w 444"/>
              <a:gd name="T21" fmla="*/ 700 h 888"/>
              <a:gd name="T22" fmla="*/ 195 w 444"/>
              <a:gd name="T23" fmla="*/ 783 h 888"/>
              <a:gd name="T24" fmla="*/ 206 w 444"/>
              <a:gd name="T25" fmla="*/ 796 h 888"/>
              <a:gd name="T26" fmla="*/ 229 w 444"/>
              <a:gd name="T27" fmla="*/ 819 h 888"/>
              <a:gd name="T28" fmla="*/ 222 w 444"/>
              <a:gd name="T29" fmla="*/ 850 h 888"/>
              <a:gd name="T30" fmla="*/ 253 w 444"/>
              <a:gd name="T31" fmla="*/ 858 h 888"/>
              <a:gd name="T32" fmla="*/ 263 w 444"/>
              <a:gd name="T33" fmla="*/ 831 h 888"/>
              <a:gd name="T34" fmla="*/ 270 w 444"/>
              <a:gd name="T35" fmla="*/ 827 h 888"/>
              <a:gd name="T36" fmla="*/ 263 w 444"/>
              <a:gd name="T37" fmla="*/ 860 h 888"/>
              <a:gd name="T38" fmla="*/ 258 w 444"/>
              <a:gd name="T39" fmla="*/ 882 h 888"/>
              <a:gd name="T40" fmla="*/ 277 w 444"/>
              <a:gd name="T41" fmla="*/ 888 h 888"/>
              <a:gd name="T42" fmla="*/ 311 w 444"/>
              <a:gd name="T43" fmla="*/ 881 h 888"/>
              <a:gd name="T44" fmla="*/ 304 w 444"/>
              <a:gd name="T45" fmla="*/ 860 h 888"/>
              <a:gd name="T46" fmla="*/ 308 w 444"/>
              <a:gd name="T47" fmla="*/ 830 h 888"/>
              <a:gd name="T48" fmla="*/ 346 w 444"/>
              <a:gd name="T49" fmla="*/ 765 h 888"/>
              <a:gd name="T50" fmla="*/ 359 w 444"/>
              <a:gd name="T51" fmla="*/ 657 h 888"/>
              <a:gd name="T52" fmla="*/ 351 w 444"/>
              <a:gd name="T53" fmla="*/ 428 h 888"/>
              <a:gd name="T54" fmla="*/ 355 w 444"/>
              <a:gd name="T55" fmla="*/ 406 h 888"/>
              <a:gd name="T56" fmla="*/ 361 w 444"/>
              <a:gd name="T57" fmla="*/ 362 h 888"/>
              <a:gd name="T58" fmla="*/ 380 w 444"/>
              <a:gd name="T59" fmla="*/ 406 h 888"/>
              <a:gd name="T60" fmla="*/ 409 w 444"/>
              <a:gd name="T61" fmla="*/ 497 h 888"/>
              <a:gd name="T62" fmla="*/ 404 w 444"/>
              <a:gd name="T63" fmla="*/ 529 h 888"/>
              <a:gd name="T64" fmla="*/ 411 w 444"/>
              <a:gd name="T65" fmla="*/ 544 h 888"/>
              <a:gd name="T66" fmla="*/ 410 w 444"/>
              <a:gd name="T67" fmla="*/ 552 h 888"/>
              <a:gd name="T68" fmla="*/ 414 w 444"/>
              <a:gd name="T69" fmla="*/ 561 h 888"/>
              <a:gd name="T70" fmla="*/ 432 w 444"/>
              <a:gd name="T71" fmla="*/ 545 h 888"/>
              <a:gd name="T72" fmla="*/ 443 w 444"/>
              <a:gd name="T73" fmla="*/ 526 h 888"/>
              <a:gd name="T74" fmla="*/ 438 w 444"/>
              <a:gd name="T75" fmla="*/ 513 h 888"/>
              <a:gd name="T76" fmla="*/ 422 w 444"/>
              <a:gd name="T77" fmla="*/ 462 h 888"/>
              <a:gd name="T78" fmla="*/ 405 w 444"/>
              <a:gd name="T79" fmla="*/ 332 h 888"/>
              <a:gd name="T80" fmla="*/ 369 w 444"/>
              <a:gd name="T81" fmla="*/ 247 h 888"/>
              <a:gd name="T82" fmla="*/ 338 w 444"/>
              <a:gd name="T83" fmla="*/ 240 h 888"/>
              <a:gd name="T84" fmla="*/ 309 w 444"/>
              <a:gd name="T85" fmla="*/ 181 h 888"/>
              <a:gd name="T86" fmla="*/ 317 w 444"/>
              <a:gd name="T87" fmla="*/ 163 h 888"/>
              <a:gd name="T88" fmla="*/ 304 w 444"/>
              <a:gd name="T89" fmla="*/ 119 h 888"/>
              <a:gd name="T90" fmla="*/ 379 w 444"/>
              <a:gd name="T91" fmla="*/ 115 h 888"/>
              <a:gd name="T92" fmla="*/ 396 w 444"/>
              <a:gd name="T93" fmla="*/ 102 h 888"/>
              <a:gd name="T94" fmla="*/ 299 w 444"/>
              <a:gd name="T95" fmla="*/ 29 h 888"/>
              <a:gd name="T96" fmla="*/ 213 w 444"/>
              <a:gd name="T97" fmla="*/ 0 h 888"/>
              <a:gd name="T98" fmla="*/ 159 w 444"/>
              <a:gd name="T99" fmla="*/ 22 h 888"/>
              <a:gd name="T100" fmla="*/ 71 w 444"/>
              <a:gd name="T101" fmla="*/ 28 h 888"/>
              <a:gd name="T102" fmla="*/ 0 w 444"/>
              <a:gd name="T103" fmla="*/ 88 h 888"/>
              <a:gd name="T104" fmla="*/ 22 w 444"/>
              <a:gd name="T105" fmla="*/ 99 h 888"/>
              <a:gd name="T106" fmla="*/ 123 w 444"/>
              <a:gd name="T107" fmla="*/ 102 h 888"/>
              <a:gd name="T108" fmla="*/ 248 w 444"/>
              <a:gd name="T109" fmla="*/ 110 h 888"/>
              <a:gd name="T110" fmla="*/ 230 w 444"/>
              <a:gd name="T111" fmla="*/ 141 h 888"/>
              <a:gd name="T112" fmla="*/ 238 w 444"/>
              <a:gd name="T113" fmla="*/ 181 h 888"/>
              <a:gd name="T114" fmla="*/ 245 w 444"/>
              <a:gd name="T115" fmla="*/ 219 h 888"/>
              <a:gd name="T116" fmla="*/ 206 w 444"/>
              <a:gd name="T117" fmla="*/ 233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4" h="888">
                <a:moveTo>
                  <a:pt x="199" y="113"/>
                </a:moveTo>
                <a:lnTo>
                  <a:pt x="199" y="233"/>
                </a:lnTo>
                <a:lnTo>
                  <a:pt x="199" y="233"/>
                </a:lnTo>
                <a:lnTo>
                  <a:pt x="189" y="239"/>
                </a:lnTo>
                <a:lnTo>
                  <a:pt x="181" y="244"/>
                </a:lnTo>
                <a:lnTo>
                  <a:pt x="181" y="244"/>
                </a:lnTo>
                <a:lnTo>
                  <a:pt x="178" y="252"/>
                </a:lnTo>
                <a:lnTo>
                  <a:pt x="177" y="256"/>
                </a:lnTo>
                <a:lnTo>
                  <a:pt x="177" y="258"/>
                </a:lnTo>
                <a:lnTo>
                  <a:pt x="177" y="258"/>
                </a:lnTo>
                <a:lnTo>
                  <a:pt x="177" y="259"/>
                </a:lnTo>
                <a:lnTo>
                  <a:pt x="175" y="264"/>
                </a:lnTo>
                <a:lnTo>
                  <a:pt x="171" y="269"/>
                </a:lnTo>
                <a:lnTo>
                  <a:pt x="170" y="273"/>
                </a:lnTo>
                <a:lnTo>
                  <a:pt x="170" y="273"/>
                </a:lnTo>
                <a:lnTo>
                  <a:pt x="168" y="275"/>
                </a:lnTo>
                <a:lnTo>
                  <a:pt x="163" y="281"/>
                </a:lnTo>
                <a:lnTo>
                  <a:pt x="157" y="287"/>
                </a:lnTo>
                <a:lnTo>
                  <a:pt x="153" y="293"/>
                </a:lnTo>
                <a:lnTo>
                  <a:pt x="153" y="293"/>
                </a:lnTo>
                <a:lnTo>
                  <a:pt x="152" y="297"/>
                </a:lnTo>
                <a:lnTo>
                  <a:pt x="152" y="303"/>
                </a:lnTo>
                <a:lnTo>
                  <a:pt x="153" y="314"/>
                </a:lnTo>
                <a:lnTo>
                  <a:pt x="156" y="323"/>
                </a:lnTo>
                <a:lnTo>
                  <a:pt x="157" y="329"/>
                </a:lnTo>
                <a:lnTo>
                  <a:pt x="157" y="329"/>
                </a:lnTo>
                <a:lnTo>
                  <a:pt x="156" y="334"/>
                </a:lnTo>
                <a:lnTo>
                  <a:pt x="153" y="343"/>
                </a:lnTo>
                <a:lnTo>
                  <a:pt x="153" y="343"/>
                </a:lnTo>
                <a:lnTo>
                  <a:pt x="150" y="350"/>
                </a:lnTo>
                <a:lnTo>
                  <a:pt x="147" y="357"/>
                </a:lnTo>
                <a:lnTo>
                  <a:pt x="147" y="365"/>
                </a:lnTo>
                <a:lnTo>
                  <a:pt x="147" y="370"/>
                </a:lnTo>
                <a:lnTo>
                  <a:pt x="150" y="375"/>
                </a:lnTo>
                <a:lnTo>
                  <a:pt x="150" y="375"/>
                </a:lnTo>
                <a:lnTo>
                  <a:pt x="154" y="382"/>
                </a:lnTo>
                <a:lnTo>
                  <a:pt x="160" y="387"/>
                </a:lnTo>
                <a:lnTo>
                  <a:pt x="165" y="390"/>
                </a:lnTo>
                <a:lnTo>
                  <a:pt x="170" y="388"/>
                </a:lnTo>
                <a:lnTo>
                  <a:pt x="170" y="388"/>
                </a:lnTo>
                <a:lnTo>
                  <a:pt x="172" y="387"/>
                </a:lnTo>
                <a:lnTo>
                  <a:pt x="176" y="384"/>
                </a:lnTo>
                <a:lnTo>
                  <a:pt x="182" y="373"/>
                </a:lnTo>
                <a:lnTo>
                  <a:pt x="192" y="357"/>
                </a:lnTo>
                <a:lnTo>
                  <a:pt x="192" y="357"/>
                </a:lnTo>
                <a:lnTo>
                  <a:pt x="193" y="358"/>
                </a:lnTo>
                <a:lnTo>
                  <a:pt x="193" y="364"/>
                </a:lnTo>
                <a:lnTo>
                  <a:pt x="195" y="382"/>
                </a:lnTo>
                <a:lnTo>
                  <a:pt x="195" y="382"/>
                </a:lnTo>
                <a:lnTo>
                  <a:pt x="195" y="388"/>
                </a:lnTo>
                <a:lnTo>
                  <a:pt x="194" y="396"/>
                </a:lnTo>
                <a:lnTo>
                  <a:pt x="191" y="412"/>
                </a:lnTo>
                <a:lnTo>
                  <a:pt x="186" y="428"/>
                </a:lnTo>
                <a:lnTo>
                  <a:pt x="185" y="435"/>
                </a:lnTo>
                <a:lnTo>
                  <a:pt x="185" y="435"/>
                </a:lnTo>
                <a:lnTo>
                  <a:pt x="191" y="441"/>
                </a:lnTo>
                <a:lnTo>
                  <a:pt x="195" y="445"/>
                </a:lnTo>
                <a:lnTo>
                  <a:pt x="195" y="445"/>
                </a:lnTo>
                <a:lnTo>
                  <a:pt x="188" y="499"/>
                </a:lnTo>
                <a:lnTo>
                  <a:pt x="183" y="543"/>
                </a:lnTo>
                <a:lnTo>
                  <a:pt x="181" y="577"/>
                </a:lnTo>
                <a:lnTo>
                  <a:pt x="181" y="577"/>
                </a:lnTo>
                <a:lnTo>
                  <a:pt x="181" y="608"/>
                </a:lnTo>
                <a:lnTo>
                  <a:pt x="183" y="646"/>
                </a:lnTo>
                <a:lnTo>
                  <a:pt x="186" y="680"/>
                </a:lnTo>
                <a:lnTo>
                  <a:pt x="188" y="700"/>
                </a:lnTo>
                <a:lnTo>
                  <a:pt x="188" y="700"/>
                </a:lnTo>
                <a:lnTo>
                  <a:pt x="189" y="718"/>
                </a:lnTo>
                <a:lnTo>
                  <a:pt x="191" y="745"/>
                </a:lnTo>
                <a:lnTo>
                  <a:pt x="192" y="782"/>
                </a:lnTo>
                <a:lnTo>
                  <a:pt x="192" y="782"/>
                </a:lnTo>
                <a:lnTo>
                  <a:pt x="195" y="783"/>
                </a:lnTo>
                <a:lnTo>
                  <a:pt x="199" y="785"/>
                </a:lnTo>
                <a:lnTo>
                  <a:pt x="203" y="789"/>
                </a:lnTo>
                <a:lnTo>
                  <a:pt x="203" y="789"/>
                </a:lnTo>
                <a:lnTo>
                  <a:pt x="205" y="794"/>
                </a:lnTo>
                <a:lnTo>
                  <a:pt x="206" y="796"/>
                </a:lnTo>
                <a:lnTo>
                  <a:pt x="206" y="796"/>
                </a:lnTo>
                <a:lnTo>
                  <a:pt x="210" y="800"/>
                </a:lnTo>
                <a:lnTo>
                  <a:pt x="218" y="805"/>
                </a:lnTo>
                <a:lnTo>
                  <a:pt x="230" y="813"/>
                </a:lnTo>
                <a:lnTo>
                  <a:pt x="230" y="813"/>
                </a:lnTo>
                <a:lnTo>
                  <a:pt x="230" y="815"/>
                </a:lnTo>
                <a:lnTo>
                  <a:pt x="229" y="819"/>
                </a:lnTo>
                <a:lnTo>
                  <a:pt x="223" y="827"/>
                </a:lnTo>
                <a:lnTo>
                  <a:pt x="223" y="827"/>
                </a:lnTo>
                <a:lnTo>
                  <a:pt x="222" y="833"/>
                </a:lnTo>
                <a:lnTo>
                  <a:pt x="221" y="841"/>
                </a:lnTo>
                <a:lnTo>
                  <a:pt x="221" y="848"/>
                </a:lnTo>
                <a:lnTo>
                  <a:pt x="222" y="850"/>
                </a:lnTo>
                <a:lnTo>
                  <a:pt x="223" y="853"/>
                </a:lnTo>
                <a:lnTo>
                  <a:pt x="223" y="853"/>
                </a:lnTo>
                <a:lnTo>
                  <a:pt x="227" y="854"/>
                </a:lnTo>
                <a:lnTo>
                  <a:pt x="230" y="855"/>
                </a:lnTo>
                <a:lnTo>
                  <a:pt x="242" y="858"/>
                </a:lnTo>
                <a:lnTo>
                  <a:pt x="253" y="858"/>
                </a:lnTo>
                <a:lnTo>
                  <a:pt x="257" y="856"/>
                </a:lnTo>
                <a:lnTo>
                  <a:pt x="259" y="855"/>
                </a:lnTo>
                <a:lnTo>
                  <a:pt x="259" y="855"/>
                </a:lnTo>
                <a:lnTo>
                  <a:pt x="261" y="850"/>
                </a:lnTo>
                <a:lnTo>
                  <a:pt x="262" y="841"/>
                </a:lnTo>
                <a:lnTo>
                  <a:pt x="263" y="831"/>
                </a:lnTo>
                <a:lnTo>
                  <a:pt x="263" y="831"/>
                </a:lnTo>
                <a:lnTo>
                  <a:pt x="264" y="831"/>
                </a:lnTo>
                <a:lnTo>
                  <a:pt x="265" y="830"/>
                </a:lnTo>
                <a:lnTo>
                  <a:pt x="268" y="827"/>
                </a:lnTo>
                <a:lnTo>
                  <a:pt x="270" y="827"/>
                </a:lnTo>
                <a:lnTo>
                  <a:pt x="270" y="827"/>
                </a:lnTo>
                <a:lnTo>
                  <a:pt x="270" y="830"/>
                </a:lnTo>
                <a:lnTo>
                  <a:pt x="269" y="836"/>
                </a:lnTo>
                <a:lnTo>
                  <a:pt x="267" y="849"/>
                </a:lnTo>
                <a:lnTo>
                  <a:pt x="267" y="849"/>
                </a:lnTo>
                <a:lnTo>
                  <a:pt x="263" y="856"/>
                </a:lnTo>
                <a:lnTo>
                  <a:pt x="263" y="860"/>
                </a:lnTo>
                <a:lnTo>
                  <a:pt x="263" y="862"/>
                </a:lnTo>
                <a:lnTo>
                  <a:pt x="263" y="862"/>
                </a:lnTo>
                <a:lnTo>
                  <a:pt x="262" y="867"/>
                </a:lnTo>
                <a:lnTo>
                  <a:pt x="261" y="873"/>
                </a:lnTo>
                <a:lnTo>
                  <a:pt x="258" y="878"/>
                </a:lnTo>
                <a:lnTo>
                  <a:pt x="258" y="882"/>
                </a:lnTo>
                <a:lnTo>
                  <a:pt x="259" y="884"/>
                </a:lnTo>
                <a:lnTo>
                  <a:pt x="259" y="884"/>
                </a:lnTo>
                <a:lnTo>
                  <a:pt x="262" y="887"/>
                </a:lnTo>
                <a:lnTo>
                  <a:pt x="264" y="888"/>
                </a:lnTo>
                <a:lnTo>
                  <a:pt x="269" y="888"/>
                </a:lnTo>
                <a:lnTo>
                  <a:pt x="277" y="888"/>
                </a:lnTo>
                <a:lnTo>
                  <a:pt x="277" y="888"/>
                </a:lnTo>
                <a:lnTo>
                  <a:pt x="287" y="888"/>
                </a:lnTo>
                <a:lnTo>
                  <a:pt x="299" y="887"/>
                </a:lnTo>
                <a:lnTo>
                  <a:pt x="304" y="884"/>
                </a:lnTo>
                <a:lnTo>
                  <a:pt x="309" y="883"/>
                </a:lnTo>
                <a:lnTo>
                  <a:pt x="311" y="881"/>
                </a:lnTo>
                <a:lnTo>
                  <a:pt x="312" y="877"/>
                </a:lnTo>
                <a:lnTo>
                  <a:pt x="312" y="877"/>
                </a:lnTo>
                <a:lnTo>
                  <a:pt x="312" y="873"/>
                </a:lnTo>
                <a:lnTo>
                  <a:pt x="311" y="871"/>
                </a:lnTo>
                <a:lnTo>
                  <a:pt x="308" y="865"/>
                </a:lnTo>
                <a:lnTo>
                  <a:pt x="304" y="860"/>
                </a:lnTo>
                <a:lnTo>
                  <a:pt x="302" y="855"/>
                </a:lnTo>
                <a:lnTo>
                  <a:pt x="302" y="855"/>
                </a:lnTo>
                <a:lnTo>
                  <a:pt x="302" y="842"/>
                </a:lnTo>
                <a:lnTo>
                  <a:pt x="302" y="831"/>
                </a:lnTo>
                <a:lnTo>
                  <a:pt x="302" y="831"/>
                </a:lnTo>
                <a:lnTo>
                  <a:pt x="308" y="830"/>
                </a:lnTo>
                <a:lnTo>
                  <a:pt x="320" y="830"/>
                </a:lnTo>
                <a:lnTo>
                  <a:pt x="338" y="831"/>
                </a:lnTo>
                <a:lnTo>
                  <a:pt x="338" y="831"/>
                </a:lnTo>
                <a:lnTo>
                  <a:pt x="340" y="800"/>
                </a:lnTo>
                <a:lnTo>
                  <a:pt x="344" y="776"/>
                </a:lnTo>
                <a:lnTo>
                  <a:pt x="346" y="765"/>
                </a:lnTo>
                <a:lnTo>
                  <a:pt x="347" y="756"/>
                </a:lnTo>
                <a:lnTo>
                  <a:pt x="347" y="756"/>
                </a:lnTo>
                <a:lnTo>
                  <a:pt x="350" y="748"/>
                </a:lnTo>
                <a:lnTo>
                  <a:pt x="352" y="735"/>
                </a:lnTo>
                <a:lnTo>
                  <a:pt x="357" y="698"/>
                </a:lnTo>
                <a:lnTo>
                  <a:pt x="359" y="657"/>
                </a:lnTo>
                <a:lnTo>
                  <a:pt x="362" y="619"/>
                </a:lnTo>
                <a:lnTo>
                  <a:pt x="362" y="619"/>
                </a:lnTo>
                <a:lnTo>
                  <a:pt x="362" y="597"/>
                </a:lnTo>
                <a:lnTo>
                  <a:pt x="361" y="570"/>
                </a:lnTo>
                <a:lnTo>
                  <a:pt x="357" y="507"/>
                </a:lnTo>
                <a:lnTo>
                  <a:pt x="351" y="428"/>
                </a:lnTo>
                <a:lnTo>
                  <a:pt x="355" y="425"/>
                </a:lnTo>
                <a:lnTo>
                  <a:pt x="355" y="425"/>
                </a:lnTo>
                <a:lnTo>
                  <a:pt x="355" y="417"/>
                </a:lnTo>
                <a:lnTo>
                  <a:pt x="355" y="411"/>
                </a:lnTo>
                <a:lnTo>
                  <a:pt x="355" y="406"/>
                </a:lnTo>
                <a:lnTo>
                  <a:pt x="355" y="406"/>
                </a:lnTo>
                <a:lnTo>
                  <a:pt x="357" y="388"/>
                </a:lnTo>
                <a:lnTo>
                  <a:pt x="357" y="376"/>
                </a:lnTo>
                <a:lnTo>
                  <a:pt x="358" y="371"/>
                </a:lnTo>
                <a:lnTo>
                  <a:pt x="358" y="371"/>
                </a:lnTo>
                <a:lnTo>
                  <a:pt x="359" y="368"/>
                </a:lnTo>
                <a:lnTo>
                  <a:pt x="361" y="362"/>
                </a:lnTo>
                <a:lnTo>
                  <a:pt x="362" y="353"/>
                </a:lnTo>
                <a:lnTo>
                  <a:pt x="362" y="353"/>
                </a:lnTo>
                <a:lnTo>
                  <a:pt x="371" y="379"/>
                </a:lnTo>
                <a:lnTo>
                  <a:pt x="377" y="397"/>
                </a:lnTo>
                <a:lnTo>
                  <a:pt x="380" y="406"/>
                </a:lnTo>
                <a:lnTo>
                  <a:pt x="380" y="406"/>
                </a:lnTo>
                <a:lnTo>
                  <a:pt x="384" y="419"/>
                </a:lnTo>
                <a:lnTo>
                  <a:pt x="391" y="441"/>
                </a:lnTo>
                <a:lnTo>
                  <a:pt x="405" y="481"/>
                </a:lnTo>
                <a:lnTo>
                  <a:pt x="405" y="481"/>
                </a:lnTo>
                <a:lnTo>
                  <a:pt x="408" y="488"/>
                </a:lnTo>
                <a:lnTo>
                  <a:pt x="409" y="497"/>
                </a:lnTo>
                <a:lnTo>
                  <a:pt x="409" y="505"/>
                </a:lnTo>
                <a:lnTo>
                  <a:pt x="409" y="509"/>
                </a:lnTo>
                <a:lnTo>
                  <a:pt x="409" y="509"/>
                </a:lnTo>
                <a:lnTo>
                  <a:pt x="406" y="514"/>
                </a:lnTo>
                <a:lnTo>
                  <a:pt x="405" y="521"/>
                </a:lnTo>
                <a:lnTo>
                  <a:pt x="404" y="529"/>
                </a:lnTo>
                <a:lnTo>
                  <a:pt x="405" y="538"/>
                </a:lnTo>
                <a:lnTo>
                  <a:pt x="405" y="538"/>
                </a:lnTo>
                <a:lnTo>
                  <a:pt x="406" y="543"/>
                </a:lnTo>
                <a:lnTo>
                  <a:pt x="409" y="544"/>
                </a:lnTo>
                <a:lnTo>
                  <a:pt x="411" y="545"/>
                </a:lnTo>
                <a:lnTo>
                  <a:pt x="411" y="544"/>
                </a:lnTo>
                <a:lnTo>
                  <a:pt x="411" y="544"/>
                </a:lnTo>
                <a:lnTo>
                  <a:pt x="410" y="548"/>
                </a:lnTo>
                <a:lnTo>
                  <a:pt x="409" y="550"/>
                </a:lnTo>
                <a:lnTo>
                  <a:pt x="409" y="551"/>
                </a:lnTo>
                <a:lnTo>
                  <a:pt x="409" y="551"/>
                </a:lnTo>
                <a:lnTo>
                  <a:pt x="410" y="552"/>
                </a:lnTo>
                <a:lnTo>
                  <a:pt x="414" y="552"/>
                </a:lnTo>
                <a:lnTo>
                  <a:pt x="418" y="551"/>
                </a:lnTo>
                <a:lnTo>
                  <a:pt x="418" y="551"/>
                </a:lnTo>
                <a:lnTo>
                  <a:pt x="415" y="556"/>
                </a:lnTo>
                <a:lnTo>
                  <a:pt x="414" y="560"/>
                </a:lnTo>
                <a:lnTo>
                  <a:pt x="414" y="561"/>
                </a:lnTo>
                <a:lnTo>
                  <a:pt x="415" y="562"/>
                </a:lnTo>
                <a:lnTo>
                  <a:pt x="415" y="562"/>
                </a:lnTo>
                <a:lnTo>
                  <a:pt x="417" y="562"/>
                </a:lnTo>
                <a:lnTo>
                  <a:pt x="420" y="560"/>
                </a:lnTo>
                <a:lnTo>
                  <a:pt x="426" y="552"/>
                </a:lnTo>
                <a:lnTo>
                  <a:pt x="432" y="545"/>
                </a:lnTo>
                <a:lnTo>
                  <a:pt x="433" y="542"/>
                </a:lnTo>
                <a:lnTo>
                  <a:pt x="433" y="542"/>
                </a:lnTo>
                <a:lnTo>
                  <a:pt x="434" y="538"/>
                </a:lnTo>
                <a:lnTo>
                  <a:pt x="438" y="534"/>
                </a:lnTo>
                <a:lnTo>
                  <a:pt x="441" y="529"/>
                </a:lnTo>
                <a:lnTo>
                  <a:pt x="443" y="526"/>
                </a:lnTo>
                <a:lnTo>
                  <a:pt x="444" y="523"/>
                </a:lnTo>
                <a:lnTo>
                  <a:pt x="444" y="523"/>
                </a:lnTo>
                <a:lnTo>
                  <a:pt x="444" y="521"/>
                </a:lnTo>
                <a:lnTo>
                  <a:pt x="443" y="519"/>
                </a:lnTo>
                <a:lnTo>
                  <a:pt x="440" y="515"/>
                </a:lnTo>
                <a:lnTo>
                  <a:pt x="438" y="513"/>
                </a:lnTo>
                <a:lnTo>
                  <a:pt x="437" y="513"/>
                </a:lnTo>
                <a:lnTo>
                  <a:pt x="437" y="513"/>
                </a:lnTo>
                <a:lnTo>
                  <a:pt x="435" y="505"/>
                </a:lnTo>
                <a:lnTo>
                  <a:pt x="429" y="488"/>
                </a:lnTo>
                <a:lnTo>
                  <a:pt x="429" y="488"/>
                </a:lnTo>
                <a:lnTo>
                  <a:pt x="422" y="462"/>
                </a:lnTo>
                <a:lnTo>
                  <a:pt x="411" y="419"/>
                </a:lnTo>
                <a:lnTo>
                  <a:pt x="398" y="361"/>
                </a:lnTo>
                <a:lnTo>
                  <a:pt x="394" y="339"/>
                </a:lnTo>
                <a:lnTo>
                  <a:pt x="394" y="339"/>
                </a:lnTo>
                <a:lnTo>
                  <a:pt x="400" y="335"/>
                </a:lnTo>
                <a:lnTo>
                  <a:pt x="405" y="332"/>
                </a:lnTo>
                <a:lnTo>
                  <a:pt x="409" y="329"/>
                </a:lnTo>
                <a:lnTo>
                  <a:pt x="409" y="329"/>
                </a:lnTo>
                <a:lnTo>
                  <a:pt x="403" y="316"/>
                </a:lnTo>
                <a:lnTo>
                  <a:pt x="391" y="289"/>
                </a:lnTo>
                <a:lnTo>
                  <a:pt x="377" y="263"/>
                </a:lnTo>
                <a:lnTo>
                  <a:pt x="369" y="247"/>
                </a:lnTo>
                <a:lnTo>
                  <a:pt x="369" y="247"/>
                </a:lnTo>
                <a:lnTo>
                  <a:pt x="367" y="245"/>
                </a:lnTo>
                <a:lnTo>
                  <a:pt x="362" y="244"/>
                </a:lnTo>
                <a:lnTo>
                  <a:pt x="351" y="241"/>
                </a:lnTo>
                <a:lnTo>
                  <a:pt x="338" y="240"/>
                </a:lnTo>
                <a:lnTo>
                  <a:pt x="338" y="240"/>
                </a:lnTo>
                <a:lnTo>
                  <a:pt x="334" y="236"/>
                </a:lnTo>
                <a:lnTo>
                  <a:pt x="334" y="236"/>
                </a:lnTo>
                <a:lnTo>
                  <a:pt x="328" y="235"/>
                </a:lnTo>
                <a:lnTo>
                  <a:pt x="322" y="234"/>
                </a:lnTo>
                <a:lnTo>
                  <a:pt x="312" y="233"/>
                </a:lnTo>
                <a:lnTo>
                  <a:pt x="309" y="181"/>
                </a:lnTo>
                <a:lnTo>
                  <a:pt x="309" y="181"/>
                </a:lnTo>
                <a:lnTo>
                  <a:pt x="311" y="178"/>
                </a:lnTo>
                <a:lnTo>
                  <a:pt x="314" y="175"/>
                </a:lnTo>
                <a:lnTo>
                  <a:pt x="316" y="170"/>
                </a:lnTo>
                <a:lnTo>
                  <a:pt x="316" y="170"/>
                </a:lnTo>
                <a:lnTo>
                  <a:pt x="317" y="163"/>
                </a:lnTo>
                <a:lnTo>
                  <a:pt x="317" y="153"/>
                </a:lnTo>
                <a:lnTo>
                  <a:pt x="315" y="143"/>
                </a:lnTo>
                <a:lnTo>
                  <a:pt x="312" y="134"/>
                </a:lnTo>
                <a:lnTo>
                  <a:pt x="312" y="134"/>
                </a:lnTo>
                <a:lnTo>
                  <a:pt x="309" y="125"/>
                </a:lnTo>
                <a:lnTo>
                  <a:pt x="304" y="119"/>
                </a:lnTo>
                <a:lnTo>
                  <a:pt x="298" y="113"/>
                </a:lnTo>
                <a:lnTo>
                  <a:pt x="298" y="113"/>
                </a:lnTo>
                <a:lnTo>
                  <a:pt x="338" y="113"/>
                </a:lnTo>
                <a:lnTo>
                  <a:pt x="338" y="113"/>
                </a:lnTo>
                <a:lnTo>
                  <a:pt x="359" y="113"/>
                </a:lnTo>
                <a:lnTo>
                  <a:pt x="379" y="115"/>
                </a:lnTo>
                <a:lnTo>
                  <a:pt x="398" y="117"/>
                </a:lnTo>
                <a:lnTo>
                  <a:pt x="398" y="117"/>
                </a:lnTo>
                <a:lnTo>
                  <a:pt x="394" y="106"/>
                </a:lnTo>
                <a:lnTo>
                  <a:pt x="394" y="106"/>
                </a:lnTo>
                <a:lnTo>
                  <a:pt x="394" y="105"/>
                </a:lnTo>
                <a:lnTo>
                  <a:pt x="396" y="102"/>
                </a:lnTo>
                <a:lnTo>
                  <a:pt x="400" y="101"/>
                </a:lnTo>
                <a:lnTo>
                  <a:pt x="409" y="99"/>
                </a:lnTo>
                <a:lnTo>
                  <a:pt x="345" y="31"/>
                </a:lnTo>
                <a:lnTo>
                  <a:pt x="345" y="31"/>
                </a:lnTo>
                <a:lnTo>
                  <a:pt x="322" y="31"/>
                </a:lnTo>
                <a:lnTo>
                  <a:pt x="299" y="29"/>
                </a:lnTo>
                <a:lnTo>
                  <a:pt x="274" y="25"/>
                </a:lnTo>
                <a:lnTo>
                  <a:pt x="274" y="25"/>
                </a:lnTo>
                <a:lnTo>
                  <a:pt x="248" y="19"/>
                </a:lnTo>
                <a:lnTo>
                  <a:pt x="229" y="16"/>
                </a:lnTo>
                <a:lnTo>
                  <a:pt x="213" y="11"/>
                </a:lnTo>
                <a:lnTo>
                  <a:pt x="213" y="0"/>
                </a:lnTo>
                <a:lnTo>
                  <a:pt x="206" y="0"/>
                </a:lnTo>
                <a:lnTo>
                  <a:pt x="203" y="11"/>
                </a:lnTo>
                <a:lnTo>
                  <a:pt x="203" y="11"/>
                </a:lnTo>
                <a:lnTo>
                  <a:pt x="187" y="14"/>
                </a:lnTo>
                <a:lnTo>
                  <a:pt x="174" y="18"/>
                </a:lnTo>
                <a:lnTo>
                  <a:pt x="159" y="22"/>
                </a:lnTo>
                <a:lnTo>
                  <a:pt x="159" y="22"/>
                </a:lnTo>
                <a:lnTo>
                  <a:pt x="140" y="23"/>
                </a:lnTo>
                <a:lnTo>
                  <a:pt x="113" y="24"/>
                </a:lnTo>
                <a:lnTo>
                  <a:pt x="87" y="26"/>
                </a:lnTo>
                <a:lnTo>
                  <a:pt x="77" y="26"/>
                </a:lnTo>
                <a:lnTo>
                  <a:pt x="71" y="28"/>
                </a:lnTo>
                <a:lnTo>
                  <a:pt x="71" y="28"/>
                </a:lnTo>
                <a:lnTo>
                  <a:pt x="65" y="31"/>
                </a:lnTo>
                <a:lnTo>
                  <a:pt x="55" y="39"/>
                </a:lnTo>
                <a:lnTo>
                  <a:pt x="31" y="59"/>
                </a:lnTo>
                <a:lnTo>
                  <a:pt x="0" y="88"/>
                </a:lnTo>
                <a:lnTo>
                  <a:pt x="0" y="88"/>
                </a:lnTo>
                <a:lnTo>
                  <a:pt x="5" y="90"/>
                </a:lnTo>
                <a:lnTo>
                  <a:pt x="10" y="93"/>
                </a:lnTo>
                <a:lnTo>
                  <a:pt x="14" y="95"/>
                </a:lnTo>
                <a:lnTo>
                  <a:pt x="14" y="95"/>
                </a:lnTo>
                <a:lnTo>
                  <a:pt x="19" y="99"/>
                </a:lnTo>
                <a:lnTo>
                  <a:pt x="22" y="99"/>
                </a:lnTo>
                <a:lnTo>
                  <a:pt x="22" y="99"/>
                </a:lnTo>
                <a:lnTo>
                  <a:pt x="60" y="101"/>
                </a:lnTo>
                <a:lnTo>
                  <a:pt x="90" y="102"/>
                </a:lnTo>
                <a:lnTo>
                  <a:pt x="113" y="102"/>
                </a:lnTo>
                <a:lnTo>
                  <a:pt x="113" y="102"/>
                </a:lnTo>
                <a:lnTo>
                  <a:pt x="123" y="102"/>
                </a:lnTo>
                <a:lnTo>
                  <a:pt x="135" y="104"/>
                </a:lnTo>
                <a:lnTo>
                  <a:pt x="164" y="107"/>
                </a:lnTo>
                <a:lnTo>
                  <a:pt x="199" y="113"/>
                </a:lnTo>
                <a:lnTo>
                  <a:pt x="199" y="113"/>
                </a:lnTo>
                <a:close/>
                <a:moveTo>
                  <a:pt x="248" y="110"/>
                </a:moveTo>
                <a:lnTo>
                  <a:pt x="248" y="110"/>
                </a:lnTo>
                <a:lnTo>
                  <a:pt x="246" y="112"/>
                </a:lnTo>
                <a:lnTo>
                  <a:pt x="241" y="118"/>
                </a:lnTo>
                <a:lnTo>
                  <a:pt x="235" y="128"/>
                </a:lnTo>
                <a:lnTo>
                  <a:pt x="233" y="134"/>
                </a:lnTo>
                <a:lnTo>
                  <a:pt x="230" y="141"/>
                </a:lnTo>
                <a:lnTo>
                  <a:pt x="230" y="141"/>
                </a:lnTo>
                <a:lnTo>
                  <a:pt x="227" y="158"/>
                </a:lnTo>
                <a:lnTo>
                  <a:pt x="224" y="176"/>
                </a:lnTo>
                <a:lnTo>
                  <a:pt x="223" y="194"/>
                </a:lnTo>
                <a:lnTo>
                  <a:pt x="234" y="177"/>
                </a:lnTo>
                <a:lnTo>
                  <a:pt x="238" y="181"/>
                </a:lnTo>
                <a:lnTo>
                  <a:pt x="238" y="181"/>
                </a:lnTo>
                <a:lnTo>
                  <a:pt x="239" y="184"/>
                </a:lnTo>
                <a:lnTo>
                  <a:pt x="241" y="191"/>
                </a:lnTo>
                <a:lnTo>
                  <a:pt x="241" y="191"/>
                </a:lnTo>
                <a:lnTo>
                  <a:pt x="245" y="198"/>
                </a:lnTo>
                <a:lnTo>
                  <a:pt x="245" y="219"/>
                </a:lnTo>
                <a:lnTo>
                  <a:pt x="245" y="219"/>
                </a:lnTo>
                <a:lnTo>
                  <a:pt x="239" y="224"/>
                </a:lnTo>
                <a:lnTo>
                  <a:pt x="234" y="228"/>
                </a:lnTo>
                <a:lnTo>
                  <a:pt x="230" y="230"/>
                </a:lnTo>
                <a:lnTo>
                  <a:pt x="230" y="230"/>
                </a:lnTo>
                <a:lnTo>
                  <a:pt x="217" y="232"/>
                </a:lnTo>
                <a:lnTo>
                  <a:pt x="206" y="233"/>
                </a:lnTo>
                <a:lnTo>
                  <a:pt x="206" y="113"/>
                </a:lnTo>
                <a:lnTo>
                  <a:pt x="248" y="1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C7E2C89F-1D7F-4CC9-A2B1-448B7E48C15A}"/>
              </a:ext>
            </a:extLst>
          </p:cNvPr>
          <p:cNvSpPr>
            <a:spLocks noEditPoints="1"/>
          </p:cNvSpPr>
          <p:nvPr/>
        </p:nvSpPr>
        <p:spPr bwMode="auto">
          <a:xfrm>
            <a:off x="2563302" y="2708919"/>
            <a:ext cx="1059578" cy="1695325"/>
          </a:xfrm>
          <a:custGeom>
            <a:avLst/>
            <a:gdLst>
              <a:gd name="T0" fmla="*/ 190 w 710"/>
              <a:gd name="T1" fmla="*/ 143 h 1136"/>
              <a:gd name="T2" fmla="*/ 128 w 710"/>
              <a:gd name="T3" fmla="*/ 276 h 1136"/>
              <a:gd name="T4" fmla="*/ 187 w 710"/>
              <a:gd name="T5" fmla="*/ 273 h 1136"/>
              <a:gd name="T6" fmla="*/ 207 w 710"/>
              <a:gd name="T7" fmla="*/ 312 h 1136"/>
              <a:gd name="T8" fmla="*/ 146 w 710"/>
              <a:gd name="T9" fmla="*/ 508 h 1136"/>
              <a:gd name="T10" fmla="*/ 140 w 710"/>
              <a:gd name="T11" fmla="*/ 554 h 1136"/>
              <a:gd name="T12" fmla="*/ 102 w 710"/>
              <a:gd name="T13" fmla="*/ 761 h 1136"/>
              <a:gd name="T14" fmla="*/ 103 w 710"/>
              <a:gd name="T15" fmla="*/ 825 h 1136"/>
              <a:gd name="T16" fmla="*/ 107 w 710"/>
              <a:gd name="T17" fmla="*/ 876 h 1136"/>
              <a:gd name="T18" fmla="*/ 28 w 710"/>
              <a:gd name="T19" fmla="*/ 1031 h 1136"/>
              <a:gd name="T20" fmla="*/ 0 w 710"/>
              <a:gd name="T21" fmla="*/ 1081 h 1136"/>
              <a:gd name="T22" fmla="*/ 32 w 710"/>
              <a:gd name="T23" fmla="*/ 1098 h 1136"/>
              <a:gd name="T24" fmla="*/ 83 w 710"/>
              <a:gd name="T25" fmla="*/ 1119 h 1136"/>
              <a:gd name="T26" fmla="*/ 160 w 710"/>
              <a:gd name="T27" fmla="*/ 1128 h 1136"/>
              <a:gd name="T28" fmla="*/ 170 w 710"/>
              <a:gd name="T29" fmla="*/ 1111 h 1136"/>
              <a:gd name="T30" fmla="*/ 145 w 710"/>
              <a:gd name="T31" fmla="*/ 1105 h 1136"/>
              <a:gd name="T32" fmla="*/ 106 w 710"/>
              <a:gd name="T33" fmla="*/ 1064 h 1136"/>
              <a:gd name="T34" fmla="*/ 186 w 710"/>
              <a:gd name="T35" fmla="*/ 915 h 1136"/>
              <a:gd name="T36" fmla="*/ 240 w 710"/>
              <a:gd name="T37" fmla="*/ 861 h 1136"/>
              <a:gd name="T38" fmla="*/ 268 w 710"/>
              <a:gd name="T39" fmla="*/ 823 h 1136"/>
              <a:gd name="T40" fmla="*/ 365 w 710"/>
              <a:gd name="T41" fmla="*/ 825 h 1136"/>
              <a:gd name="T42" fmla="*/ 383 w 710"/>
              <a:gd name="T43" fmla="*/ 944 h 1136"/>
              <a:gd name="T44" fmla="*/ 400 w 710"/>
              <a:gd name="T45" fmla="*/ 1015 h 1136"/>
              <a:gd name="T46" fmla="*/ 398 w 710"/>
              <a:gd name="T47" fmla="*/ 1117 h 1136"/>
              <a:gd name="T48" fmla="*/ 440 w 710"/>
              <a:gd name="T49" fmla="*/ 1132 h 1136"/>
              <a:gd name="T50" fmla="*/ 532 w 710"/>
              <a:gd name="T51" fmla="*/ 1131 h 1136"/>
              <a:gd name="T52" fmla="*/ 564 w 710"/>
              <a:gd name="T53" fmla="*/ 1111 h 1136"/>
              <a:gd name="T54" fmla="*/ 536 w 710"/>
              <a:gd name="T55" fmla="*/ 1094 h 1136"/>
              <a:gd name="T56" fmla="*/ 482 w 710"/>
              <a:gd name="T57" fmla="*/ 1064 h 1136"/>
              <a:gd name="T58" fmla="*/ 465 w 710"/>
              <a:gd name="T59" fmla="*/ 986 h 1136"/>
              <a:gd name="T60" fmla="*/ 477 w 710"/>
              <a:gd name="T61" fmla="*/ 814 h 1136"/>
              <a:gd name="T62" fmla="*/ 458 w 710"/>
              <a:gd name="T63" fmla="*/ 654 h 1136"/>
              <a:gd name="T64" fmla="*/ 495 w 710"/>
              <a:gd name="T65" fmla="*/ 648 h 1136"/>
              <a:gd name="T66" fmla="*/ 486 w 710"/>
              <a:gd name="T67" fmla="*/ 560 h 1136"/>
              <a:gd name="T68" fmla="*/ 517 w 710"/>
              <a:gd name="T69" fmla="*/ 465 h 1136"/>
              <a:gd name="T70" fmla="*/ 539 w 710"/>
              <a:gd name="T71" fmla="*/ 421 h 1136"/>
              <a:gd name="T72" fmla="*/ 544 w 710"/>
              <a:gd name="T73" fmla="*/ 409 h 1136"/>
              <a:gd name="T74" fmla="*/ 524 w 710"/>
              <a:gd name="T75" fmla="*/ 389 h 1136"/>
              <a:gd name="T76" fmla="*/ 527 w 710"/>
              <a:gd name="T77" fmla="*/ 369 h 1136"/>
              <a:gd name="T78" fmla="*/ 511 w 710"/>
              <a:gd name="T79" fmla="*/ 334 h 1136"/>
              <a:gd name="T80" fmla="*/ 461 w 710"/>
              <a:gd name="T81" fmla="*/ 248 h 1136"/>
              <a:gd name="T82" fmla="*/ 598 w 710"/>
              <a:gd name="T83" fmla="*/ 187 h 1136"/>
              <a:gd name="T84" fmla="*/ 695 w 710"/>
              <a:gd name="T85" fmla="*/ 108 h 1136"/>
              <a:gd name="T86" fmla="*/ 710 w 710"/>
              <a:gd name="T87" fmla="*/ 53 h 1136"/>
              <a:gd name="T88" fmla="*/ 561 w 710"/>
              <a:gd name="T89" fmla="*/ 0 h 1136"/>
              <a:gd name="T90" fmla="*/ 461 w 710"/>
              <a:gd name="T91" fmla="*/ 1 h 1136"/>
              <a:gd name="T92" fmla="*/ 486 w 710"/>
              <a:gd name="T93" fmla="*/ 331 h 1136"/>
              <a:gd name="T94" fmla="*/ 482 w 710"/>
              <a:gd name="T95" fmla="*/ 363 h 1136"/>
              <a:gd name="T96" fmla="*/ 475 w 710"/>
              <a:gd name="T97" fmla="*/ 402 h 1136"/>
              <a:gd name="T98" fmla="*/ 441 w 710"/>
              <a:gd name="T99" fmla="*/ 358 h 1136"/>
              <a:gd name="T100" fmla="*/ 420 w 710"/>
              <a:gd name="T101" fmla="*/ 297 h 1136"/>
              <a:gd name="T102" fmla="*/ 374 w 710"/>
              <a:gd name="T103" fmla="*/ 284 h 1136"/>
              <a:gd name="T104" fmla="*/ 370 w 710"/>
              <a:gd name="T105" fmla="*/ 262 h 1136"/>
              <a:gd name="T106" fmla="*/ 437 w 710"/>
              <a:gd name="T107" fmla="*/ 247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0" h="1136">
                <a:moveTo>
                  <a:pt x="358" y="20"/>
                </a:moveTo>
                <a:lnTo>
                  <a:pt x="243" y="77"/>
                </a:lnTo>
                <a:lnTo>
                  <a:pt x="243" y="77"/>
                </a:lnTo>
                <a:lnTo>
                  <a:pt x="220" y="104"/>
                </a:lnTo>
                <a:lnTo>
                  <a:pt x="200" y="129"/>
                </a:lnTo>
                <a:lnTo>
                  <a:pt x="190" y="143"/>
                </a:lnTo>
                <a:lnTo>
                  <a:pt x="181" y="158"/>
                </a:lnTo>
                <a:lnTo>
                  <a:pt x="181" y="158"/>
                </a:lnTo>
                <a:lnTo>
                  <a:pt x="171" y="175"/>
                </a:lnTo>
                <a:lnTo>
                  <a:pt x="162" y="193"/>
                </a:lnTo>
                <a:lnTo>
                  <a:pt x="145" y="231"/>
                </a:lnTo>
                <a:lnTo>
                  <a:pt x="128" y="276"/>
                </a:lnTo>
                <a:lnTo>
                  <a:pt x="128" y="276"/>
                </a:lnTo>
                <a:lnTo>
                  <a:pt x="144" y="275"/>
                </a:lnTo>
                <a:lnTo>
                  <a:pt x="160" y="273"/>
                </a:lnTo>
                <a:lnTo>
                  <a:pt x="178" y="272"/>
                </a:lnTo>
                <a:lnTo>
                  <a:pt x="178" y="272"/>
                </a:lnTo>
                <a:lnTo>
                  <a:pt x="187" y="273"/>
                </a:lnTo>
                <a:lnTo>
                  <a:pt x="195" y="273"/>
                </a:lnTo>
                <a:lnTo>
                  <a:pt x="207" y="277"/>
                </a:lnTo>
                <a:lnTo>
                  <a:pt x="215" y="280"/>
                </a:lnTo>
                <a:lnTo>
                  <a:pt x="219" y="281"/>
                </a:lnTo>
                <a:lnTo>
                  <a:pt x="219" y="281"/>
                </a:lnTo>
                <a:lnTo>
                  <a:pt x="207" y="312"/>
                </a:lnTo>
                <a:lnTo>
                  <a:pt x="198" y="338"/>
                </a:lnTo>
                <a:lnTo>
                  <a:pt x="190" y="359"/>
                </a:lnTo>
                <a:lnTo>
                  <a:pt x="190" y="359"/>
                </a:lnTo>
                <a:lnTo>
                  <a:pt x="166" y="442"/>
                </a:lnTo>
                <a:lnTo>
                  <a:pt x="146" y="508"/>
                </a:lnTo>
                <a:lnTo>
                  <a:pt x="146" y="508"/>
                </a:lnTo>
                <a:lnTo>
                  <a:pt x="148" y="512"/>
                </a:lnTo>
                <a:lnTo>
                  <a:pt x="148" y="521"/>
                </a:lnTo>
                <a:lnTo>
                  <a:pt x="146" y="535"/>
                </a:lnTo>
                <a:lnTo>
                  <a:pt x="144" y="544"/>
                </a:lnTo>
                <a:lnTo>
                  <a:pt x="140" y="554"/>
                </a:lnTo>
                <a:lnTo>
                  <a:pt x="140" y="554"/>
                </a:lnTo>
                <a:lnTo>
                  <a:pt x="133" y="573"/>
                </a:lnTo>
                <a:lnTo>
                  <a:pt x="128" y="589"/>
                </a:lnTo>
                <a:lnTo>
                  <a:pt x="125" y="604"/>
                </a:lnTo>
                <a:lnTo>
                  <a:pt x="125" y="604"/>
                </a:lnTo>
                <a:lnTo>
                  <a:pt x="111" y="694"/>
                </a:lnTo>
                <a:lnTo>
                  <a:pt x="102" y="761"/>
                </a:lnTo>
                <a:lnTo>
                  <a:pt x="96" y="801"/>
                </a:lnTo>
                <a:lnTo>
                  <a:pt x="96" y="801"/>
                </a:lnTo>
                <a:lnTo>
                  <a:pt x="96" y="809"/>
                </a:lnTo>
                <a:lnTo>
                  <a:pt x="98" y="815"/>
                </a:lnTo>
                <a:lnTo>
                  <a:pt x="100" y="821"/>
                </a:lnTo>
                <a:lnTo>
                  <a:pt x="103" y="825"/>
                </a:lnTo>
                <a:lnTo>
                  <a:pt x="107" y="831"/>
                </a:lnTo>
                <a:lnTo>
                  <a:pt x="110" y="832"/>
                </a:lnTo>
                <a:lnTo>
                  <a:pt x="137" y="832"/>
                </a:lnTo>
                <a:lnTo>
                  <a:pt x="137" y="832"/>
                </a:lnTo>
                <a:lnTo>
                  <a:pt x="121" y="853"/>
                </a:lnTo>
                <a:lnTo>
                  <a:pt x="107" y="876"/>
                </a:lnTo>
                <a:lnTo>
                  <a:pt x="91" y="901"/>
                </a:lnTo>
                <a:lnTo>
                  <a:pt x="91" y="901"/>
                </a:lnTo>
                <a:lnTo>
                  <a:pt x="73" y="935"/>
                </a:lnTo>
                <a:lnTo>
                  <a:pt x="52" y="978"/>
                </a:lnTo>
                <a:lnTo>
                  <a:pt x="28" y="1031"/>
                </a:lnTo>
                <a:lnTo>
                  <a:pt x="28" y="1031"/>
                </a:lnTo>
                <a:lnTo>
                  <a:pt x="24" y="1038"/>
                </a:lnTo>
                <a:lnTo>
                  <a:pt x="12" y="1052"/>
                </a:lnTo>
                <a:lnTo>
                  <a:pt x="7" y="1061"/>
                </a:lnTo>
                <a:lnTo>
                  <a:pt x="3" y="1071"/>
                </a:lnTo>
                <a:lnTo>
                  <a:pt x="0" y="1077"/>
                </a:lnTo>
                <a:lnTo>
                  <a:pt x="0" y="1081"/>
                </a:lnTo>
                <a:lnTo>
                  <a:pt x="0" y="1082"/>
                </a:lnTo>
                <a:lnTo>
                  <a:pt x="0" y="1082"/>
                </a:lnTo>
                <a:lnTo>
                  <a:pt x="4" y="1089"/>
                </a:lnTo>
                <a:lnTo>
                  <a:pt x="10" y="1093"/>
                </a:lnTo>
                <a:lnTo>
                  <a:pt x="32" y="1098"/>
                </a:lnTo>
                <a:lnTo>
                  <a:pt x="32" y="1098"/>
                </a:lnTo>
                <a:lnTo>
                  <a:pt x="48" y="1103"/>
                </a:lnTo>
                <a:lnTo>
                  <a:pt x="61" y="1109"/>
                </a:lnTo>
                <a:lnTo>
                  <a:pt x="71" y="1113"/>
                </a:lnTo>
                <a:lnTo>
                  <a:pt x="78" y="1117"/>
                </a:lnTo>
                <a:lnTo>
                  <a:pt x="78" y="1117"/>
                </a:lnTo>
                <a:lnTo>
                  <a:pt x="83" y="1119"/>
                </a:lnTo>
                <a:lnTo>
                  <a:pt x="93" y="1122"/>
                </a:lnTo>
                <a:lnTo>
                  <a:pt x="119" y="1127"/>
                </a:lnTo>
                <a:lnTo>
                  <a:pt x="132" y="1130"/>
                </a:lnTo>
                <a:lnTo>
                  <a:pt x="145" y="1130"/>
                </a:lnTo>
                <a:lnTo>
                  <a:pt x="156" y="1130"/>
                </a:lnTo>
                <a:lnTo>
                  <a:pt x="160" y="1128"/>
                </a:lnTo>
                <a:lnTo>
                  <a:pt x="162" y="1126"/>
                </a:lnTo>
                <a:lnTo>
                  <a:pt x="162" y="1126"/>
                </a:lnTo>
                <a:lnTo>
                  <a:pt x="169" y="1119"/>
                </a:lnTo>
                <a:lnTo>
                  <a:pt x="171" y="1115"/>
                </a:lnTo>
                <a:lnTo>
                  <a:pt x="170" y="1113"/>
                </a:lnTo>
                <a:lnTo>
                  <a:pt x="170" y="1111"/>
                </a:lnTo>
                <a:lnTo>
                  <a:pt x="165" y="1107"/>
                </a:lnTo>
                <a:lnTo>
                  <a:pt x="165" y="1107"/>
                </a:lnTo>
                <a:lnTo>
                  <a:pt x="162" y="1106"/>
                </a:lnTo>
                <a:lnTo>
                  <a:pt x="158" y="1106"/>
                </a:lnTo>
                <a:lnTo>
                  <a:pt x="150" y="1105"/>
                </a:lnTo>
                <a:lnTo>
                  <a:pt x="145" y="1105"/>
                </a:lnTo>
                <a:lnTo>
                  <a:pt x="141" y="1102"/>
                </a:lnTo>
                <a:lnTo>
                  <a:pt x="136" y="1099"/>
                </a:lnTo>
                <a:lnTo>
                  <a:pt x="131" y="1096"/>
                </a:lnTo>
                <a:lnTo>
                  <a:pt x="131" y="1096"/>
                </a:lnTo>
                <a:lnTo>
                  <a:pt x="112" y="1073"/>
                </a:lnTo>
                <a:lnTo>
                  <a:pt x="106" y="1064"/>
                </a:lnTo>
                <a:lnTo>
                  <a:pt x="103" y="1059"/>
                </a:lnTo>
                <a:lnTo>
                  <a:pt x="103" y="1059"/>
                </a:lnTo>
                <a:lnTo>
                  <a:pt x="100" y="1040"/>
                </a:lnTo>
                <a:lnTo>
                  <a:pt x="100" y="1040"/>
                </a:lnTo>
                <a:lnTo>
                  <a:pt x="149" y="968"/>
                </a:lnTo>
                <a:lnTo>
                  <a:pt x="186" y="915"/>
                </a:lnTo>
                <a:lnTo>
                  <a:pt x="200" y="897"/>
                </a:lnTo>
                <a:lnTo>
                  <a:pt x="208" y="888"/>
                </a:lnTo>
                <a:lnTo>
                  <a:pt x="208" y="888"/>
                </a:lnTo>
                <a:lnTo>
                  <a:pt x="220" y="880"/>
                </a:lnTo>
                <a:lnTo>
                  <a:pt x="231" y="871"/>
                </a:lnTo>
                <a:lnTo>
                  <a:pt x="240" y="861"/>
                </a:lnTo>
                <a:lnTo>
                  <a:pt x="246" y="853"/>
                </a:lnTo>
                <a:lnTo>
                  <a:pt x="246" y="853"/>
                </a:lnTo>
                <a:lnTo>
                  <a:pt x="252" y="846"/>
                </a:lnTo>
                <a:lnTo>
                  <a:pt x="258" y="836"/>
                </a:lnTo>
                <a:lnTo>
                  <a:pt x="268" y="823"/>
                </a:lnTo>
                <a:lnTo>
                  <a:pt x="268" y="823"/>
                </a:lnTo>
                <a:lnTo>
                  <a:pt x="271" y="821"/>
                </a:lnTo>
                <a:lnTo>
                  <a:pt x="281" y="817"/>
                </a:lnTo>
                <a:lnTo>
                  <a:pt x="310" y="806"/>
                </a:lnTo>
                <a:lnTo>
                  <a:pt x="349" y="792"/>
                </a:lnTo>
                <a:lnTo>
                  <a:pt x="349" y="792"/>
                </a:lnTo>
                <a:lnTo>
                  <a:pt x="365" y="825"/>
                </a:lnTo>
                <a:lnTo>
                  <a:pt x="383" y="860"/>
                </a:lnTo>
                <a:lnTo>
                  <a:pt x="383" y="860"/>
                </a:lnTo>
                <a:lnTo>
                  <a:pt x="383" y="869"/>
                </a:lnTo>
                <a:lnTo>
                  <a:pt x="382" y="886"/>
                </a:lnTo>
                <a:lnTo>
                  <a:pt x="382" y="913"/>
                </a:lnTo>
                <a:lnTo>
                  <a:pt x="383" y="944"/>
                </a:lnTo>
                <a:lnTo>
                  <a:pt x="383" y="944"/>
                </a:lnTo>
                <a:lnTo>
                  <a:pt x="385" y="959"/>
                </a:lnTo>
                <a:lnTo>
                  <a:pt x="387" y="972"/>
                </a:lnTo>
                <a:lnTo>
                  <a:pt x="394" y="992"/>
                </a:lnTo>
                <a:lnTo>
                  <a:pt x="399" y="1007"/>
                </a:lnTo>
                <a:lnTo>
                  <a:pt x="400" y="1015"/>
                </a:lnTo>
                <a:lnTo>
                  <a:pt x="402" y="1024"/>
                </a:lnTo>
                <a:lnTo>
                  <a:pt x="402" y="1071"/>
                </a:lnTo>
                <a:lnTo>
                  <a:pt x="402" y="1071"/>
                </a:lnTo>
                <a:lnTo>
                  <a:pt x="400" y="1085"/>
                </a:lnTo>
                <a:lnTo>
                  <a:pt x="399" y="1102"/>
                </a:lnTo>
                <a:lnTo>
                  <a:pt x="398" y="1117"/>
                </a:lnTo>
                <a:lnTo>
                  <a:pt x="398" y="1120"/>
                </a:lnTo>
                <a:lnTo>
                  <a:pt x="399" y="1123"/>
                </a:lnTo>
                <a:lnTo>
                  <a:pt x="399" y="1123"/>
                </a:lnTo>
                <a:lnTo>
                  <a:pt x="406" y="1126"/>
                </a:lnTo>
                <a:lnTo>
                  <a:pt x="419" y="1128"/>
                </a:lnTo>
                <a:lnTo>
                  <a:pt x="440" y="1132"/>
                </a:lnTo>
                <a:lnTo>
                  <a:pt x="467" y="1135"/>
                </a:lnTo>
                <a:lnTo>
                  <a:pt x="467" y="1135"/>
                </a:lnTo>
                <a:lnTo>
                  <a:pt x="482" y="1136"/>
                </a:lnTo>
                <a:lnTo>
                  <a:pt x="499" y="1135"/>
                </a:lnTo>
                <a:lnTo>
                  <a:pt x="516" y="1134"/>
                </a:lnTo>
                <a:lnTo>
                  <a:pt x="532" y="1131"/>
                </a:lnTo>
                <a:lnTo>
                  <a:pt x="545" y="1127"/>
                </a:lnTo>
                <a:lnTo>
                  <a:pt x="556" y="1122"/>
                </a:lnTo>
                <a:lnTo>
                  <a:pt x="560" y="1119"/>
                </a:lnTo>
                <a:lnTo>
                  <a:pt x="562" y="1117"/>
                </a:lnTo>
                <a:lnTo>
                  <a:pt x="564" y="1114"/>
                </a:lnTo>
                <a:lnTo>
                  <a:pt x="564" y="1111"/>
                </a:lnTo>
                <a:lnTo>
                  <a:pt x="564" y="1111"/>
                </a:lnTo>
                <a:lnTo>
                  <a:pt x="561" y="1106"/>
                </a:lnTo>
                <a:lnTo>
                  <a:pt x="558" y="1102"/>
                </a:lnTo>
                <a:lnTo>
                  <a:pt x="553" y="1099"/>
                </a:lnTo>
                <a:lnTo>
                  <a:pt x="549" y="1098"/>
                </a:lnTo>
                <a:lnTo>
                  <a:pt x="536" y="1094"/>
                </a:lnTo>
                <a:lnTo>
                  <a:pt x="529" y="1093"/>
                </a:lnTo>
                <a:lnTo>
                  <a:pt x="523" y="1089"/>
                </a:lnTo>
                <a:lnTo>
                  <a:pt x="523" y="1089"/>
                </a:lnTo>
                <a:lnTo>
                  <a:pt x="499" y="1074"/>
                </a:lnTo>
                <a:lnTo>
                  <a:pt x="482" y="1064"/>
                </a:lnTo>
                <a:lnTo>
                  <a:pt x="482" y="1064"/>
                </a:lnTo>
                <a:lnTo>
                  <a:pt x="481" y="1063"/>
                </a:lnTo>
                <a:lnTo>
                  <a:pt x="479" y="1060"/>
                </a:lnTo>
                <a:lnTo>
                  <a:pt x="475" y="1049"/>
                </a:lnTo>
                <a:lnTo>
                  <a:pt x="473" y="1036"/>
                </a:lnTo>
                <a:lnTo>
                  <a:pt x="470" y="1021"/>
                </a:lnTo>
                <a:lnTo>
                  <a:pt x="465" y="986"/>
                </a:lnTo>
                <a:lnTo>
                  <a:pt x="464" y="959"/>
                </a:lnTo>
                <a:lnTo>
                  <a:pt x="464" y="959"/>
                </a:lnTo>
                <a:lnTo>
                  <a:pt x="466" y="926"/>
                </a:lnTo>
                <a:lnTo>
                  <a:pt x="470" y="877"/>
                </a:lnTo>
                <a:lnTo>
                  <a:pt x="477" y="814"/>
                </a:lnTo>
                <a:lnTo>
                  <a:pt x="477" y="814"/>
                </a:lnTo>
                <a:lnTo>
                  <a:pt x="465" y="788"/>
                </a:lnTo>
                <a:lnTo>
                  <a:pt x="458" y="769"/>
                </a:lnTo>
                <a:lnTo>
                  <a:pt x="454" y="759"/>
                </a:lnTo>
                <a:lnTo>
                  <a:pt x="454" y="759"/>
                </a:lnTo>
                <a:lnTo>
                  <a:pt x="458" y="654"/>
                </a:lnTo>
                <a:lnTo>
                  <a:pt x="458" y="654"/>
                </a:lnTo>
                <a:lnTo>
                  <a:pt x="464" y="654"/>
                </a:lnTo>
                <a:lnTo>
                  <a:pt x="477" y="655"/>
                </a:lnTo>
                <a:lnTo>
                  <a:pt x="483" y="654"/>
                </a:lnTo>
                <a:lnTo>
                  <a:pt x="489" y="652"/>
                </a:lnTo>
                <a:lnTo>
                  <a:pt x="494" y="651"/>
                </a:lnTo>
                <a:lnTo>
                  <a:pt x="495" y="648"/>
                </a:lnTo>
                <a:lnTo>
                  <a:pt x="495" y="647"/>
                </a:lnTo>
                <a:lnTo>
                  <a:pt x="495" y="647"/>
                </a:lnTo>
                <a:lnTo>
                  <a:pt x="495" y="627"/>
                </a:lnTo>
                <a:lnTo>
                  <a:pt x="492" y="606"/>
                </a:lnTo>
                <a:lnTo>
                  <a:pt x="492" y="606"/>
                </a:lnTo>
                <a:lnTo>
                  <a:pt x="486" y="560"/>
                </a:lnTo>
                <a:lnTo>
                  <a:pt x="482" y="523"/>
                </a:lnTo>
                <a:lnTo>
                  <a:pt x="511" y="468"/>
                </a:lnTo>
                <a:lnTo>
                  <a:pt x="511" y="468"/>
                </a:lnTo>
                <a:lnTo>
                  <a:pt x="511" y="468"/>
                </a:lnTo>
                <a:lnTo>
                  <a:pt x="514" y="468"/>
                </a:lnTo>
                <a:lnTo>
                  <a:pt x="517" y="465"/>
                </a:lnTo>
                <a:lnTo>
                  <a:pt x="523" y="462"/>
                </a:lnTo>
                <a:lnTo>
                  <a:pt x="523" y="462"/>
                </a:lnTo>
                <a:lnTo>
                  <a:pt x="528" y="454"/>
                </a:lnTo>
                <a:lnTo>
                  <a:pt x="532" y="444"/>
                </a:lnTo>
                <a:lnTo>
                  <a:pt x="536" y="434"/>
                </a:lnTo>
                <a:lnTo>
                  <a:pt x="539" y="421"/>
                </a:lnTo>
                <a:lnTo>
                  <a:pt x="539" y="421"/>
                </a:lnTo>
                <a:lnTo>
                  <a:pt x="540" y="419"/>
                </a:lnTo>
                <a:lnTo>
                  <a:pt x="542" y="417"/>
                </a:lnTo>
                <a:lnTo>
                  <a:pt x="544" y="416"/>
                </a:lnTo>
                <a:lnTo>
                  <a:pt x="544" y="413"/>
                </a:lnTo>
                <a:lnTo>
                  <a:pt x="544" y="409"/>
                </a:lnTo>
                <a:lnTo>
                  <a:pt x="541" y="405"/>
                </a:lnTo>
                <a:lnTo>
                  <a:pt x="541" y="405"/>
                </a:lnTo>
                <a:lnTo>
                  <a:pt x="529" y="391"/>
                </a:lnTo>
                <a:lnTo>
                  <a:pt x="529" y="391"/>
                </a:lnTo>
                <a:lnTo>
                  <a:pt x="527" y="389"/>
                </a:lnTo>
                <a:lnTo>
                  <a:pt x="524" y="389"/>
                </a:lnTo>
                <a:lnTo>
                  <a:pt x="520" y="391"/>
                </a:lnTo>
                <a:lnTo>
                  <a:pt x="520" y="391"/>
                </a:lnTo>
                <a:lnTo>
                  <a:pt x="521" y="388"/>
                </a:lnTo>
                <a:lnTo>
                  <a:pt x="524" y="380"/>
                </a:lnTo>
                <a:lnTo>
                  <a:pt x="525" y="375"/>
                </a:lnTo>
                <a:lnTo>
                  <a:pt x="527" y="369"/>
                </a:lnTo>
                <a:lnTo>
                  <a:pt x="525" y="363"/>
                </a:lnTo>
                <a:lnTo>
                  <a:pt x="523" y="356"/>
                </a:lnTo>
                <a:lnTo>
                  <a:pt x="523" y="356"/>
                </a:lnTo>
                <a:lnTo>
                  <a:pt x="514" y="338"/>
                </a:lnTo>
                <a:lnTo>
                  <a:pt x="514" y="338"/>
                </a:lnTo>
                <a:lnTo>
                  <a:pt x="511" y="334"/>
                </a:lnTo>
                <a:lnTo>
                  <a:pt x="510" y="333"/>
                </a:lnTo>
                <a:lnTo>
                  <a:pt x="507" y="331"/>
                </a:lnTo>
                <a:lnTo>
                  <a:pt x="507" y="331"/>
                </a:lnTo>
                <a:lnTo>
                  <a:pt x="500" y="330"/>
                </a:lnTo>
                <a:lnTo>
                  <a:pt x="495" y="329"/>
                </a:lnTo>
                <a:lnTo>
                  <a:pt x="461" y="248"/>
                </a:lnTo>
                <a:lnTo>
                  <a:pt x="511" y="242"/>
                </a:lnTo>
                <a:lnTo>
                  <a:pt x="511" y="242"/>
                </a:lnTo>
                <a:lnTo>
                  <a:pt x="539" y="223"/>
                </a:lnTo>
                <a:lnTo>
                  <a:pt x="566" y="205"/>
                </a:lnTo>
                <a:lnTo>
                  <a:pt x="598" y="187"/>
                </a:lnTo>
                <a:lnTo>
                  <a:pt x="598" y="187"/>
                </a:lnTo>
                <a:lnTo>
                  <a:pt x="631" y="168"/>
                </a:lnTo>
                <a:lnTo>
                  <a:pt x="662" y="152"/>
                </a:lnTo>
                <a:lnTo>
                  <a:pt x="694" y="137"/>
                </a:lnTo>
                <a:lnTo>
                  <a:pt x="694" y="137"/>
                </a:lnTo>
                <a:lnTo>
                  <a:pt x="694" y="121"/>
                </a:lnTo>
                <a:lnTo>
                  <a:pt x="695" y="108"/>
                </a:lnTo>
                <a:lnTo>
                  <a:pt x="698" y="93"/>
                </a:lnTo>
                <a:lnTo>
                  <a:pt x="698" y="93"/>
                </a:lnTo>
                <a:lnTo>
                  <a:pt x="700" y="80"/>
                </a:lnTo>
                <a:lnTo>
                  <a:pt x="704" y="67"/>
                </a:lnTo>
                <a:lnTo>
                  <a:pt x="710" y="53"/>
                </a:lnTo>
                <a:lnTo>
                  <a:pt x="710" y="53"/>
                </a:lnTo>
                <a:lnTo>
                  <a:pt x="660" y="33"/>
                </a:lnTo>
                <a:lnTo>
                  <a:pt x="619" y="17"/>
                </a:lnTo>
                <a:lnTo>
                  <a:pt x="589" y="6"/>
                </a:lnTo>
                <a:lnTo>
                  <a:pt x="589" y="6"/>
                </a:lnTo>
                <a:lnTo>
                  <a:pt x="566" y="1"/>
                </a:lnTo>
                <a:lnTo>
                  <a:pt x="561" y="0"/>
                </a:lnTo>
                <a:lnTo>
                  <a:pt x="561" y="0"/>
                </a:lnTo>
                <a:lnTo>
                  <a:pt x="546" y="0"/>
                </a:lnTo>
                <a:lnTo>
                  <a:pt x="521" y="0"/>
                </a:lnTo>
                <a:lnTo>
                  <a:pt x="477" y="0"/>
                </a:lnTo>
                <a:lnTo>
                  <a:pt x="477" y="0"/>
                </a:lnTo>
                <a:lnTo>
                  <a:pt x="461" y="1"/>
                </a:lnTo>
                <a:lnTo>
                  <a:pt x="439" y="1"/>
                </a:lnTo>
                <a:lnTo>
                  <a:pt x="411" y="4"/>
                </a:lnTo>
                <a:lnTo>
                  <a:pt x="358" y="20"/>
                </a:lnTo>
                <a:close/>
                <a:moveTo>
                  <a:pt x="452" y="248"/>
                </a:moveTo>
                <a:lnTo>
                  <a:pt x="486" y="331"/>
                </a:lnTo>
                <a:lnTo>
                  <a:pt x="486" y="331"/>
                </a:lnTo>
                <a:lnTo>
                  <a:pt x="483" y="341"/>
                </a:lnTo>
                <a:lnTo>
                  <a:pt x="483" y="348"/>
                </a:lnTo>
                <a:lnTo>
                  <a:pt x="482" y="354"/>
                </a:lnTo>
                <a:lnTo>
                  <a:pt x="482" y="354"/>
                </a:lnTo>
                <a:lnTo>
                  <a:pt x="483" y="359"/>
                </a:lnTo>
                <a:lnTo>
                  <a:pt x="482" y="363"/>
                </a:lnTo>
                <a:lnTo>
                  <a:pt x="489" y="375"/>
                </a:lnTo>
                <a:lnTo>
                  <a:pt x="489" y="375"/>
                </a:lnTo>
                <a:lnTo>
                  <a:pt x="486" y="383"/>
                </a:lnTo>
                <a:lnTo>
                  <a:pt x="482" y="393"/>
                </a:lnTo>
                <a:lnTo>
                  <a:pt x="482" y="393"/>
                </a:lnTo>
                <a:lnTo>
                  <a:pt x="475" y="402"/>
                </a:lnTo>
                <a:lnTo>
                  <a:pt x="470" y="409"/>
                </a:lnTo>
                <a:lnTo>
                  <a:pt x="458" y="402"/>
                </a:lnTo>
                <a:lnTo>
                  <a:pt x="458" y="402"/>
                </a:lnTo>
                <a:lnTo>
                  <a:pt x="445" y="372"/>
                </a:lnTo>
                <a:lnTo>
                  <a:pt x="445" y="372"/>
                </a:lnTo>
                <a:lnTo>
                  <a:pt x="441" y="358"/>
                </a:lnTo>
                <a:lnTo>
                  <a:pt x="436" y="338"/>
                </a:lnTo>
                <a:lnTo>
                  <a:pt x="431" y="320"/>
                </a:lnTo>
                <a:lnTo>
                  <a:pt x="427" y="306"/>
                </a:lnTo>
                <a:lnTo>
                  <a:pt x="427" y="306"/>
                </a:lnTo>
                <a:lnTo>
                  <a:pt x="423" y="301"/>
                </a:lnTo>
                <a:lnTo>
                  <a:pt x="420" y="297"/>
                </a:lnTo>
                <a:lnTo>
                  <a:pt x="417" y="293"/>
                </a:lnTo>
                <a:lnTo>
                  <a:pt x="411" y="291"/>
                </a:lnTo>
                <a:lnTo>
                  <a:pt x="411" y="291"/>
                </a:lnTo>
                <a:lnTo>
                  <a:pt x="400" y="288"/>
                </a:lnTo>
                <a:lnTo>
                  <a:pt x="386" y="285"/>
                </a:lnTo>
                <a:lnTo>
                  <a:pt x="374" y="284"/>
                </a:lnTo>
                <a:lnTo>
                  <a:pt x="367" y="281"/>
                </a:lnTo>
                <a:lnTo>
                  <a:pt x="367" y="281"/>
                </a:lnTo>
                <a:lnTo>
                  <a:pt x="364" y="273"/>
                </a:lnTo>
                <a:lnTo>
                  <a:pt x="361" y="267"/>
                </a:lnTo>
                <a:lnTo>
                  <a:pt x="361" y="267"/>
                </a:lnTo>
                <a:lnTo>
                  <a:pt x="370" y="262"/>
                </a:lnTo>
                <a:lnTo>
                  <a:pt x="383" y="256"/>
                </a:lnTo>
                <a:lnTo>
                  <a:pt x="402" y="251"/>
                </a:lnTo>
                <a:lnTo>
                  <a:pt x="402" y="251"/>
                </a:lnTo>
                <a:lnTo>
                  <a:pt x="412" y="248"/>
                </a:lnTo>
                <a:lnTo>
                  <a:pt x="421" y="247"/>
                </a:lnTo>
                <a:lnTo>
                  <a:pt x="437" y="247"/>
                </a:lnTo>
                <a:lnTo>
                  <a:pt x="448" y="247"/>
                </a:lnTo>
                <a:lnTo>
                  <a:pt x="452" y="248"/>
                </a:lnTo>
                <a:lnTo>
                  <a:pt x="452" y="24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7">
            <a:extLst>
              <a:ext uri="{FF2B5EF4-FFF2-40B4-BE49-F238E27FC236}">
                <a16:creationId xmlns:a16="http://schemas.microsoft.com/office/drawing/2014/main" id="{F7F88EAB-6EDF-46B6-B5B2-F7AC07DA99A1}"/>
              </a:ext>
            </a:extLst>
          </p:cNvPr>
          <p:cNvSpPr>
            <a:spLocks/>
          </p:cNvSpPr>
          <p:nvPr/>
        </p:nvSpPr>
        <p:spPr bwMode="auto">
          <a:xfrm>
            <a:off x="772736" y="2708920"/>
            <a:ext cx="821061" cy="1695325"/>
          </a:xfrm>
          <a:custGeom>
            <a:avLst/>
            <a:gdLst>
              <a:gd name="T0" fmla="*/ 249 w 571"/>
              <a:gd name="T1" fmla="*/ 497 h 1179"/>
              <a:gd name="T2" fmla="*/ 237 w 571"/>
              <a:gd name="T3" fmla="*/ 484 h 1179"/>
              <a:gd name="T4" fmla="*/ 226 w 571"/>
              <a:gd name="T5" fmla="*/ 476 h 1179"/>
              <a:gd name="T6" fmla="*/ 215 w 571"/>
              <a:gd name="T7" fmla="*/ 486 h 1179"/>
              <a:gd name="T8" fmla="*/ 217 w 571"/>
              <a:gd name="T9" fmla="*/ 500 h 1179"/>
              <a:gd name="T10" fmla="*/ 234 w 571"/>
              <a:gd name="T11" fmla="*/ 542 h 1179"/>
              <a:gd name="T12" fmla="*/ 253 w 571"/>
              <a:gd name="T13" fmla="*/ 570 h 1179"/>
              <a:gd name="T14" fmla="*/ 270 w 571"/>
              <a:gd name="T15" fmla="*/ 572 h 1179"/>
              <a:gd name="T16" fmla="*/ 282 w 571"/>
              <a:gd name="T17" fmla="*/ 689 h 1179"/>
              <a:gd name="T18" fmla="*/ 273 w 571"/>
              <a:gd name="T19" fmla="*/ 771 h 1179"/>
              <a:gd name="T20" fmla="*/ 300 w 571"/>
              <a:gd name="T21" fmla="*/ 859 h 1179"/>
              <a:gd name="T22" fmla="*/ 320 w 571"/>
              <a:gd name="T23" fmla="*/ 987 h 1179"/>
              <a:gd name="T24" fmla="*/ 336 w 571"/>
              <a:gd name="T25" fmla="*/ 1084 h 1179"/>
              <a:gd name="T26" fmla="*/ 330 w 571"/>
              <a:gd name="T27" fmla="*/ 1105 h 1179"/>
              <a:gd name="T28" fmla="*/ 299 w 571"/>
              <a:gd name="T29" fmla="*/ 1130 h 1179"/>
              <a:gd name="T30" fmla="*/ 282 w 571"/>
              <a:gd name="T31" fmla="*/ 1146 h 1179"/>
              <a:gd name="T32" fmla="*/ 288 w 571"/>
              <a:gd name="T33" fmla="*/ 1156 h 1179"/>
              <a:gd name="T34" fmla="*/ 342 w 571"/>
              <a:gd name="T35" fmla="*/ 1175 h 1179"/>
              <a:gd name="T36" fmla="*/ 390 w 571"/>
              <a:gd name="T37" fmla="*/ 1176 h 1179"/>
              <a:gd name="T38" fmla="*/ 399 w 571"/>
              <a:gd name="T39" fmla="*/ 1167 h 1179"/>
              <a:gd name="T40" fmla="*/ 416 w 571"/>
              <a:gd name="T41" fmla="*/ 1160 h 1179"/>
              <a:gd name="T42" fmla="*/ 447 w 571"/>
              <a:gd name="T43" fmla="*/ 1166 h 1179"/>
              <a:gd name="T44" fmla="*/ 461 w 571"/>
              <a:gd name="T45" fmla="*/ 1130 h 1179"/>
              <a:gd name="T46" fmla="*/ 467 w 571"/>
              <a:gd name="T47" fmla="*/ 1100 h 1179"/>
              <a:gd name="T48" fmla="*/ 476 w 571"/>
              <a:gd name="T49" fmla="*/ 1027 h 1179"/>
              <a:gd name="T50" fmla="*/ 480 w 571"/>
              <a:gd name="T51" fmla="*/ 979 h 1179"/>
              <a:gd name="T52" fmla="*/ 459 w 571"/>
              <a:gd name="T53" fmla="*/ 889 h 1179"/>
              <a:gd name="T54" fmla="*/ 471 w 571"/>
              <a:gd name="T55" fmla="*/ 775 h 1179"/>
              <a:gd name="T56" fmla="*/ 484 w 571"/>
              <a:gd name="T57" fmla="*/ 657 h 1179"/>
              <a:gd name="T58" fmla="*/ 472 w 571"/>
              <a:gd name="T59" fmla="*/ 570 h 1179"/>
              <a:gd name="T60" fmla="*/ 475 w 571"/>
              <a:gd name="T61" fmla="*/ 442 h 1179"/>
              <a:gd name="T62" fmla="*/ 446 w 571"/>
              <a:gd name="T63" fmla="*/ 355 h 1179"/>
              <a:gd name="T64" fmla="*/ 444 w 571"/>
              <a:gd name="T65" fmla="*/ 342 h 1179"/>
              <a:gd name="T66" fmla="*/ 421 w 571"/>
              <a:gd name="T67" fmla="*/ 330 h 1179"/>
              <a:gd name="T68" fmla="*/ 415 w 571"/>
              <a:gd name="T69" fmla="*/ 315 h 1179"/>
              <a:gd name="T70" fmla="*/ 417 w 571"/>
              <a:gd name="T71" fmla="*/ 258 h 1179"/>
              <a:gd name="T72" fmla="*/ 403 w 571"/>
              <a:gd name="T73" fmla="*/ 211 h 1179"/>
              <a:gd name="T74" fmla="*/ 369 w 571"/>
              <a:gd name="T75" fmla="*/ 194 h 1179"/>
              <a:gd name="T76" fmla="*/ 313 w 571"/>
              <a:gd name="T77" fmla="*/ 203 h 1179"/>
              <a:gd name="T78" fmla="*/ 295 w 571"/>
              <a:gd name="T79" fmla="*/ 234 h 1179"/>
              <a:gd name="T80" fmla="*/ 299 w 571"/>
              <a:gd name="T81" fmla="*/ 259 h 1179"/>
              <a:gd name="T82" fmla="*/ 300 w 571"/>
              <a:gd name="T83" fmla="*/ 315 h 1179"/>
              <a:gd name="T84" fmla="*/ 330 w 571"/>
              <a:gd name="T85" fmla="*/ 346 h 1179"/>
              <a:gd name="T86" fmla="*/ 328 w 571"/>
              <a:gd name="T87" fmla="*/ 358 h 1179"/>
              <a:gd name="T88" fmla="*/ 287 w 571"/>
              <a:gd name="T89" fmla="*/ 383 h 1179"/>
              <a:gd name="T90" fmla="*/ 405 w 571"/>
              <a:gd name="T91" fmla="*/ 115 h 1179"/>
              <a:gd name="T92" fmla="*/ 519 w 571"/>
              <a:gd name="T93" fmla="*/ 107 h 1179"/>
              <a:gd name="T94" fmla="*/ 566 w 571"/>
              <a:gd name="T95" fmla="*/ 103 h 1179"/>
              <a:gd name="T96" fmla="*/ 434 w 571"/>
              <a:gd name="T97" fmla="*/ 23 h 1179"/>
              <a:gd name="T98" fmla="*/ 282 w 571"/>
              <a:gd name="T99" fmla="*/ 3 h 1179"/>
              <a:gd name="T100" fmla="*/ 165 w 571"/>
              <a:gd name="T101" fmla="*/ 16 h 1179"/>
              <a:gd name="T102" fmla="*/ 92 w 571"/>
              <a:gd name="T103" fmla="*/ 55 h 1179"/>
              <a:gd name="T104" fmla="*/ 32 w 571"/>
              <a:gd name="T105" fmla="*/ 138 h 1179"/>
              <a:gd name="T106" fmla="*/ 95 w 571"/>
              <a:gd name="T107" fmla="*/ 140 h 1179"/>
              <a:gd name="T108" fmla="*/ 278 w 571"/>
              <a:gd name="T109" fmla="*/ 130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71" h="1179">
                <a:moveTo>
                  <a:pt x="278" y="130"/>
                </a:moveTo>
                <a:lnTo>
                  <a:pt x="278" y="404"/>
                </a:lnTo>
                <a:lnTo>
                  <a:pt x="255" y="439"/>
                </a:lnTo>
                <a:lnTo>
                  <a:pt x="263" y="453"/>
                </a:lnTo>
                <a:lnTo>
                  <a:pt x="249" y="497"/>
                </a:lnTo>
                <a:lnTo>
                  <a:pt x="249" y="497"/>
                </a:lnTo>
                <a:lnTo>
                  <a:pt x="246" y="496"/>
                </a:lnTo>
                <a:lnTo>
                  <a:pt x="241" y="493"/>
                </a:lnTo>
                <a:lnTo>
                  <a:pt x="241" y="493"/>
                </a:lnTo>
                <a:lnTo>
                  <a:pt x="237" y="484"/>
                </a:lnTo>
                <a:lnTo>
                  <a:pt x="234" y="479"/>
                </a:lnTo>
                <a:lnTo>
                  <a:pt x="234" y="479"/>
                </a:lnTo>
                <a:lnTo>
                  <a:pt x="233" y="476"/>
                </a:lnTo>
                <a:lnTo>
                  <a:pt x="230" y="476"/>
                </a:lnTo>
                <a:lnTo>
                  <a:pt x="226" y="476"/>
                </a:lnTo>
                <a:lnTo>
                  <a:pt x="226" y="476"/>
                </a:lnTo>
                <a:lnTo>
                  <a:pt x="223" y="478"/>
                </a:lnTo>
                <a:lnTo>
                  <a:pt x="219" y="480"/>
                </a:lnTo>
                <a:lnTo>
                  <a:pt x="216" y="483"/>
                </a:lnTo>
                <a:lnTo>
                  <a:pt x="215" y="486"/>
                </a:lnTo>
                <a:lnTo>
                  <a:pt x="215" y="486"/>
                </a:lnTo>
                <a:lnTo>
                  <a:pt x="216" y="492"/>
                </a:lnTo>
                <a:lnTo>
                  <a:pt x="216" y="496"/>
                </a:lnTo>
                <a:lnTo>
                  <a:pt x="217" y="500"/>
                </a:lnTo>
                <a:lnTo>
                  <a:pt x="217" y="500"/>
                </a:lnTo>
                <a:lnTo>
                  <a:pt x="221" y="508"/>
                </a:lnTo>
                <a:lnTo>
                  <a:pt x="226" y="517"/>
                </a:lnTo>
                <a:lnTo>
                  <a:pt x="226" y="517"/>
                </a:lnTo>
                <a:lnTo>
                  <a:pt x="229" y="526"/>
                </a:lnTo>
                <a:lnTo>
                  <a:pt x="234" y="542"/>
                </a:lnTo>
                <a:lnTo>
                  <a:pt x="237" y="550"/>
                </a:lnTo>
                <a:lnTo>
                  <a:pt x="241" y="558"/>
                </a:lnTo>
                <a:lnTo>
                  <a:pt x="246" y="566"/>
                </a:lnTo>
                <a:lnTo>
                  <a:pt x="253" y="570"/>
                </a:lnTo>
                <a:lnTo>
                  <a:pt x="253" y="570"/>
                </a:lnTo>
                <a:lnTo>
                  <a:pt x="265" y="574"/>
                </a:lnTo>
                <a:lnTo>
                  <a:pt x="269" y="574"/>
                </a:lnTo>
                <a:lnTo>
                  <a:pt x="270" y="572"/>
                </a:lnTo>
                <a:lnTo>
                  <a:pt x="270" y="572"/>
                </a:lnTo>
                <a:lnTo>
                  <a:pt x="270" y="572"/>
                </a:lnTo>
                <a:lnTo>
                  <a:pt x="273" y="584"/>
                </a:lnTo>
                <a:lnTo>
                  <a:pt x="276" y="613"/>
                </a:lnTo>
                <a:lnTo>
                  <a:pt x="282" y="651"/>
                </a:lnTo>
                <a:lnTo>
                  <a:pt x="282" y="671"/>
                </a:lnTo>
                <a:lnTo>
                  <a:pt x="282" y="689"/>
                </a:lnTo>
                <a:lnTo>
                  <a:pt x="282" y="689"/>
                </a:lnTo>
                <a:lnTo>
                  <a:pt x="279" y="722"/>
                </a:lnTo>
                <a:lnTo>
                  <a:pt x="276" y="749"/>
                </a:lnTo>
                <a:lnTo>
                  <a:pt x="273" y="771"/>
                </a:lnTo>
                <a:lnTo>
                  <a:pt x="273" y="771"/>
                </a:lnTo>
                <a:lnTo>
                  <a:pt x="274" y="774"/>
                </a:lnTo>
                <a:lnTo>
                  <a:pt x="278" y="776"/>
                </a:lnTo>
                <a:lnTo>
                  <a:pt x="282" y="779"/>
                </a:lnTo>
                <a:lnTo>
                  <a:pt x="282" y="779"/>
                </a:lnTo>
                <a:lnTo>
                  <a:pt x="300" y="859"/>
                </a:lnTo>
                <a:lnTo>
                  <a:pt x="312" y="924"/>
                </a:lnTo>
                <a:lnTo>
                  <a:pt x="316" y="951"/>
                </a:lnTo>
                <a:lnTo>
                  <a:pt x="319" y="971"/>
                </a:lnTo>
                <a:lnTo>
                  <a:pt x="319" y="971"/>
                </a:lnTo>
                <a:lnTo>
                  <a:pt x="320" y="987"/>
                </a:lnTo>
                <a:lnTo>
                  <a:pt x="321" y="1004"/>
                </a:lnTo>
                <a:lnTo>
                  <a:pt x="328" y="1037"/>
                </a:lnTo>
                <a:lnTo>
                  <a:pt x="333" y="1066"/>
                </a:lnTo>
                <a:lnTo>
                  <a:pt x="334" y="1076"/>
                </a:lnTo>
                <a:lnTo>
                  <a:pt x="336" y="1084"/>
                </a:lnTo>
                <a:lnTo>
                  <a:pt x="336" y="1084"/>
                </a:lnTo>
                <a:lnTo>
                  <a:pt x="334" y="1093"/>
                </a:lnTo>
                <a:lnTo>
                  <a:pt x="333" y="1100"/>
                </a:lnTo>
                <a:lnTo>
                  <a:pt x="330" y="1105"/>
                </a:lnTo>
                <a:lnTo>
                  <a:pt x="330" y="1105"/>
                </a:lnTo>
                <a:lnTo>
                  <a:pt x="329" y="1108"/>
                </a:lnTo>
                <a:lnTo>
                  <a:pt x="325" y="1112"/>
                </a:lnTo>
                <a:lnTo>
                  <a:pt x="319" y="1117"/>
                </a:lnTo>
                <a:lnTo>
                  <a:pt x="319" y="1117"/>
                </a:lnTo>
                <a:lnTo>
                  <a:pt x="299" y="1130"/>
                </a:lnTo>
                <a:lnTo>
                  <a:pt x="291" y="1135"/>
                </a:lnTo>
                <a:lnTo>
                  <a:pt x="287" y="1139"/>
                </a:lnTo>
                <a:lnTo>
                  <a:pt x="287" y="1139"/>
                </a:lnTo>
                <a:lnTo>
                  <a:pt x="282" y="1144"/>
                </a:lnTo>
                <a:lnTo>
                  <a:pt x="282" y="1146"/>
                </a:lnTo>
                <a:lnTo>
                  <a:pt x="282" y="1148"/>
                </a:lnTo>
                <a:lnTo>
                  <a:pt x="283" y="1151"/>
                </a:lnTo>
                <a:lnTo>
                  <a:pt x="284" y="1154"/>
                </a:lnTo>
                <a:lnTo>
                  <a:pt x="284" y="1154"/>
                </a:lnTo>
                <a:lnTo>
                  <a:pt x="288" y="1156"/>
                </a:lnTo>
                <a:lnTo>
                  <a:pt x="294" y="1159"/>
                </a:lnTo>
                <a:lnTo>
                  <a:pt x="309" y="1164"/>
                </a:lnTo>
                <a:lnTo>
                  <a:pt x="326" y="1169"/>
                </a:lnTo>
                <a:lnTo>
                  <a:pt x="342" y="1175"/>
                </a:lnTo>
                <a:lnTo>
                  <a:pt x="342" y="1175"/>
                </a:lnTo>
                <a:lnTo>
                  <a:pt x="350" y="1177"/>
                </a:lnTo>
                <a:lnTo>
                  <a:pt x="358" y="1179"/>
                </a:lnTo>
                <a:lnTo>
                  <a:pt x="367" y="1179"/>
                </a:lnTo>
                <a:lnTo>
                  <a:pt x="375" y="1179"/>
                </a:lnTo>
                <a:lnTo>
                  <a:pt x="390" y="1176"/>
                </a:lnTo>
                <a:lnTo>
                  <a:pt x="395" y="1173"/>
                </a:lnTo>
                <a:lnTo>
                  <a:pt x="397" y="1172"/>
                </a:lnTo>
                <a:lnTo>
                  <a:pt x="397" y="1172"/>
                </a:lnTo>
                <a:lnTo>
                  <a:pt x="399" y="1171"/>
                </a:lnTo>
                <a:lnTo>
                  <a:pt x="399" y="1167"/>
                </a:lnTo>
                <a:lnTo>
                  <a:pt x="399" y="1159"/>
                </a:lnTo>
                <a:lnTo>
                  <a:pt x="397" y="1148"/>
                </a:lnTo>
                <a:lnTo>
                  <a:pt x="397" y="1148"/>
                </a:lnTo>
                <a:lnTo>
                  <a:pt x="407" y="1155"/>
                </a:lnTo>
                <a:lnTo>
                  <a:pt x="416" y="1160"/>
                </a:lnTo>
                <a:lnTo>
                  <a:pt x="421" y="1162"/>
                </a:lnTo>
                <a:lnTo>
                  <a:pt x="426" y="1163"/>
                </a:lnTo>
                <a:lnTo>
                  <a:pt x="426" y="1163"/>
                </a:lnTo>
                <a:lnTo>
                  <a:pt x="437" y="1164"/>
                </a:lnTo>
                <a:lnTo>
                  <a:pt x="447" y="1166"/>
                </a:lnTo>
                <a:lnTo>
                  <a:pt x="454" y="1166"/>
                </a:lnTo>
                <a:lnTo>
                  <a:pt x="457" y="1166"/>
                </a:lnTo>
                <a:lnTo>
                  <a:pt x="458" y="1163"/>
                </a:lnTo>
                <a:lnTo>
                  <a:pt x="458" y="1163"/>
                </a:lnTo>
                <a:lnTo>
                  <a:pt x="461" y="1130"/>
                </a:lnTo>
                <a:lnTo>
                  <a:pt x="463" y="1102"/>
                </a:lnTo>
                <a:lnTo>
                  <a:pt x="463" y="1102"/>
                </a:lnTo>
                <a:lnTo>
                  <a:pt x="463" y="1104"/>
                </a:lnTo>
                <a:lnTo>
                  <a:pt x="466" y="1102"/>
                </a:lnTo>
                <a:lnTo>
                  <a:pt x="467" y="1100"/>
                </a:lnTo>
                <a:lnTo>
                  <a:pt x="467" y="1091"/>
                </a:lnTo>
                <a:lnTo>
                  <a:pt x="467" y="1091"/>
                </a:lnTo>
                <a:lnTo>
                  <a:pt x="469" y="1075"/>
                </a:lnTo>
                <a:lnTo>
                  <a:pt x="472" y="1051"/>
                </a:lnTo>
                <a:lnTo>
                  <a:pt x="476" y="1027"/>
                </a:lnTo>
                <a:lnTo>
                  <a:pt x="482" y="1009"/>
                </a:lnTo>
                <a:lnTo>
                  <a:pt x="482" y="1009"/>
                </a:lnTo>
                <a:lnTo>
                  <a:pt x="483" y="1001"/>
                </a:lnTo>
                <a:lnTo>
                  <a:pt x="483" y="991"/>
                </a:lnTo>
                <a:lnTo>
                  <a:pt x="480" y="979"/>
                </a:lnTo>
                <a:lnTo>
                  <a:pt x="478" y="964"/>
                </a:lnTo>
                <a:lnTo>
                  <a:pt x="469" y="933"/>
                </a:lnTo>
                <a:lnTo>
                  <a:pt x="461" y="899"/>
                </a:lnTo>
                <a:lnTo>
                  <a:pt x="461" y="899"/>
                </a:lnTo>
                <a:lnTo>
                  <a:pt x="459" y="889"/>
                </a:lnTo>
                <a:lnTo>
                  <a:pt x="458" y="879"/>
                </a:lnTo>
                <a:lnTo>
                  <a:pt x="458" y="856"/>
                </a:lnTo>
                <a:lnTo>
                  <a:pt x="461" y="834"/>
                </a:lnTo>
                <a:lnTo>
                  <a:pt x="465" y="812"/>
                </a:lnTo>
                <a:lnTo>
                  <a:pt x="471" y="775"/>
                </a:lnTo>
                <a:lnTo>
                  <a:pt x="475" y="759"/>
                </a:lnTo>
                <a:lnTo>
                  <a:pt x="490" y="759"/>
                </a:lnTo>
                <a:lnTo>
                  <a:pt x="490" y="759"/>
                </a:lnTo>
                <a:lnTo>
                  <a:pt x="487" y="714"/>
                </a:lnTo>
                <a:lnTo>
                  <a:pt x="484" y="657"/>
                </a:lnTo>
                <a:lnTo>
                  <a:pt x="484" y="657"/>
                </a:lnTo>
                <a:lnTo>
                  <a:pt x="483" y="635"/>
                </a:lnTo>
                <a:lnTo>
                  <a:pt x="479" y="609"/>
                </a:lnTo>
                <a:lnTo>
                  <a:pt x="472" y="570"/>
                </a:lnTo>
                <a:lnTo>
                  <a:pt x="472" y="570"/>
                </a:lnTo>
                <a:lnTo>
                  <a:pt x="474" y="549"/>
                </a:lnTo>
                <a:lnTo>
                  <a:pt x="475" y="512"/>
                </a:lnTo>
                <a:lnTo>
                  <a:pt x="475" y="512"/>
                </a:lnTo>
                <a:lnTo>
                  <a:pt x="475" y="464"/>
                </a:lnTo>
                <a:lnTo>
                  <a:pt x="475" y="442"/>
                </a:lnTo>
                <a:lnTo>
                  <a:pt x="475" y="430"/>
                </a:lnTo>
                <a:lnTo>
                  <a:pt x="475" y="430"/>
                </a:lnTo>
                <a:lnTo>
                  <a:pt x="470" y="416"/>
                </a:lnTo>
                <a:lnTo>
                  <a:pt x="459" y="391"/>
                </a:lnTo>
                <a:lnTo>
                  <a:pt x="446" y="355"/>
                </a:lnTo>
                <a:lnTo>
                  <a:pt x="446" y="355"/>
                </a:lnTo>
                <a:lnTo>
                  <a:pt x="446" y="354"/>
                </a:lnTo>
                <a:lnTo>
                  <a:pt x="446" y="349"/>
                </a:lnTo>
                <a:lnTo>
                  <a:pt x="445" y="345"/>
                </a:lnTo>
                <a:lnTo>
                  <a:pt x="444" y="342"/>
                </a:lnTo>
                <a:lnTo>
                  <a:pt x="441" y="340"/>
                </a:lnTo>
                <a:lnTo>
                  <a:pt x="436" y="337"/>
                </a:lnTo>
                <a:lnTo>
                  <a:pt x="436" y="337"/>
                </a:lnTo>
                <a:lnTo>
                  <a:pt x="428" y="334"/>
                </a:lnTo>
                <a:lnTo>
                  <a:pt x="421" y="330"/>
                </a:lnTo>
                <a:lnTo>
                  <a:pt x="419" y="328"/>
                </a:lnTo>
                <a:lnTo>
                  <a:pt x="416" y="325"/>
                </a:lnTo>
                <a:lnTo>
                  <a:pt x="415" y="321"/>
                </a:lnTo>
                <a:lnTo>
                  <a:pt x="415" y="315"/>
                </a:lnTo>
                <a:lnTo>
                  <a:pt x="415" y="315"/>
                </a:lnTo>
                <a:lnTo>
                  <a:pt x="415" y="301"/>
                </a:lnTo>
                <a:lnTo>
                  <a:pt x="416" y="288"/>
                </a:lnTo>
                <a:lnTo>
                  <a:pt x="417" y="272"/>
                </a:lnTo>
                <a:lnTo>
                  <a:pt x="417" y="258"/>
                </a:lnTo>
                <a:lnTo>
                  <a:pt x="417" y="258"/>
                </a:lnTo>
                <a:lnTo>
                  <a:pt x="415" y="242"/>
                </a:lnTo>
                <a:lnTo>
                  <a:pt x="412" y="228"/>
                </a:lnTo>
                <a:lnTo>
                  <a:pt x="409" y="221"/>
                </a:lnTo>
                <a:lnTo>
                  <a:pt x="407" y="216"/>
                </a:lnTo>
                <a:lnTo>
                  <a:pt x="403" y="211"/>
                </a:lnTo>
                <a:lnTo>
                  <a:pt x="397" y="207"/>
                </a:lnTo>
                <a:lnTo>
                  <a:pt x="397" y="207"/>
                </a:lnTo>
                <a:lnTo>
                  <a:pt x="388" y="200"/>
                </a:lnTo>
                <a:lnTo>
                  <a:pt x="379" y="196"/>
                </a:lnTo>
                <a:lnTo>
                  <a:pt x="369" y="194"/>
                </a:lnTo>
                <a:lnTo>
                  <a:pt x="357" y="192"/>
                </a:lnTo>
                <a:lnTo>
                  <a:pt x="357" y="192"/>
                </a:lnTo>
                <a:lnTo>
                  <a:pt x="342" y="194"/>
                </a:lnTo>
                <a:lnTo>
                  <a:pt x="328" y="197"/>
                </a:lnTo>
                <a:lnTo>
                  <a:pt x="313" y="203"/>
                </a:lnTo>
                <a:lnTo>
                  <a:pt x="313" y="203"/>
                </a:lnTo>
                <a:lnTo>
                  <a:pt x="299" y="224"/>
                </a:lnTo>
                <a:lnTo>
                  <a:pt x="299" y="224"/>
                </a:lnTo>
                <a:lnTo>
                  <a:pt x="296" y="230"/>
                </a:lnTo>
                <a:lnTo>
                  <a:pt x="295" y="234"/>
                </a:lnTo>
                <a:lnTo>
                  <a:pt x="295" y="240"/>
                </a:lnTo>
                <a:lnTo>
                  <a:pt x="296" y="246"/>
                </a:lnTo>
                <a:lnTo>
                  <a:pt x="296" y="246"/>
                </a:lnTo>
                <a:lnTo>
                  <a:pt x="299" y="259"/>
                </a:lnTo>
                <a:lnTo>
                  <a:pt x="299" y="259"/>
                </a:lnTo>
                <a:lnTo>
                  <a:pt x="299" y="275"/>
                </a:lnTo>
                <a:lnTo>
                  <a:pt x="299" y="291"/>
                </a:lnTo>
                <a:lnTo>
                  <a:pt x="299" y="291"/>
                </a:lnTo>
                <a:lnTo>
                  <a:pt x="300" y="307"/>
                </a:lnTo>
                <a:lnTo>
                  <a:pt x="300" y="315"/>
                </a:lnTo>
                <a:lnTo>
                  <a:pt x="301" y="320"/>
                </a:lnTo>
                <a:lnTo>
                  <a:pt x="301" y="320"/>
                </a:lnTo>
                <a:lnTo>
                  <a:pt x="308" y="329"/>
                </a:lnTo>
                <a:lnTo>
                  <a:pt x="313" y="334"/>
                </a:lnTo>
                <a:lnTo>
                  <a:pt x="330" y="346"/>
                </a:lnTo>
                <a:lnTo>
                  <a:pt x="330" y="346"/>
                </a:lnTo>
                <a:lnTo>
                  <a:pt x="330" y="350"/>
                </a:lnTo>
                <a:lnTo>
                  <a:pt x="329" y="354"/>
                </a:lnTo>
                <a:lnTo>
                  <a:pt x="328" y="358"/>
                </a:lnTo>
                <a:lnTo>
                  <a:pt x="328" y="358"/>
                </a:lnTo>
                <a:lnTo>
                  <a:pt x="325" y="362"/>
                </a:lnTo>
                <a:lnTo>
                  <a:pt x="320" y="366"/>
                </a:lnTo>
                <a:lnTo>
                  <a:pt x="308" y="372"/>
                </a:lnTo>
                <a:lnTo>
                  <a:pt x="308" y="372"/>
                </a:lnTo>
                <a:lnTo>
                  <a:pt x="287" y="383"/>
                </a:lnTo>
                <a:lnTo>
                  <a:pt x="287" y="130"/>
                </a:lnTo>
                <a:lnTo>
                  <a:pt x="316" y="128"/>
                </a:lnTo>
                <a:lnTo>
                  <a:pt x="316" y="128"/>
                </a:lnTo>
                <a:lnTo>
                  <a:pt x="363" y="120"/>
                </a:lnTo>
                <a:lnTo>
                  <a:pt x="405" y="115"/>
                </a:lnTo>
                <a:lnTo>
                  <a:pt x="425" y="112"/>
                </a:lnTo>
                <a:lnTo>
                  <a:pt x="444" y="111"/>
                </a:lnTo>
                <a:lnTo>
                  <a:pt x="444" y="111"/>
                </a:lnTo>
                <a:lnTo>
                  <a:pt x="496" y="108"/>
                </a:lnTo>
                <a:lnTo>
                  <a:pt x="519" y="107"/>
                </a:lnTo>
                <a:lnTo>
                  <a:pt x="519" y="107"/>
                </a:lnTo>
                <a:lnTo>
                  <a:pt x="534" y="104"/>
                </a:lnTo>
                <a:lnTo>
                  <a:pt x="554" y="104"/>
                </a:lnTo>
                <a:lnTo>
                  <a:pt x="554" y="104"/>
                </a:lnTo>
                <a:lnTo>
                  <a:pt x="566" y="103"/>
                </a:lnTo>
                <a:lnTo>
                  <a:pt x="571" y="101"/>
                </a:lnTo>
                <a:lnTo>
                  <a:pt x="571" y="101"/>
                </a:lnTo>
                <a:lnTo>
                  <a:pt x="513" y="67"/>
                </a:lnTo>
                <a:lnTo>
                  <a:pt x="434" y="23"/>
                </a:lnTo>
                <a:lnTo>
                  <a:pt x="434" y="23"/>
                </a:lnTo>
                <a:lnTo>
                  <a:pt x="413" y="13"/>
                </a:lnTo>
                <a:lnTo>
                  <a:pt x="394" y="5"/>
                </a:lnTo>
                <a:lnTo>
                  <a:pt x="374" y="0"/>
                </a:lnTo>
                <a:lnTo>
                  <a:pt x="374" y="0"/>
                </a:lnTo>
                <a:lnTo>
                  <a:pt x="282" y="3"/>
                </a:lnTo>
                <a:lnTo>
                  <a:pt x="282" y="3"/>
                </a:lnTo>
                <a:lnTo>
                  <a:pt x="233" y="7"/>
                </a:lnTo>
                <a:lnTo>
                  <a:pt x="180" y="12"/>
                </a:lnTo>
                <a:lnTo>
                  <a:pt x="180" y="12"/>
                </a:lnTo>
                <a:lnTo>
                  <a:pt x="165" y="16"/>
                </a:lnTo>
                <a:lnTo>
                  <a:pt x="141" y="25"/>
                </a:lnTo>
                <a:lnTo>
                  <a:pt x="129" y="32"/>
                </a:lnTo>
                <a:lnTo>
                  <a:pt x="116" y="38"/>
                </a:lnTo>
                <a:lnTo>
                  <a:pt x="104" y="46"/>
                </a:lnTo>
                <a:lnTo>
                  <a:pt x="92" y="55"/>
                </a:lnTo>
                <a:lnTo>
                  <a:pt x="92" y="55"/>
                </a:lnTo>
                <a:lnTo>
                  <a:pt x="36" y="108"/>
                </a:lnTo>
                <a:lnTo>
                  <a:pt x="0" y="140"/>
                </a:lnTo>
                <a:lnTo>
                  <a:pt x="0" y="140"/>
                </a:lnTo>
                <a:lnTo>
                  <a:pt x="32" y="138"/>
                </a:lnTo>
                <a:lnTo>
                  <a:pt x="57" y="137"/>
                </a:lnTo>
                <a:lnTo>
                  <a:pt x="75" y="137"/>
                </a:lnTo>
                <a:lnTo>
                  <a:pt x="75" y="137"/>
                </a:lnTo>
                <a:lnTo>
                  <a:pt x="95" y="140"/>
                </a:lnTo>
                <a:lnTo>
                  <a:pt x="95" y="140"/>
                </a:lnTo>
                <a:lnTo>
                  <a:pt x="205" y="130"/>
                </a:lnTo>
                <a:lnTo>
                  <a:pt x="205" y="130"/>
                </a:lnTo>
                <a:lnTo>
                  <a:pt x="232" y="129"/>
                </a:lnTo>
                <a:lnTo>
                  <a:pt x="254" y="129"/>
                </a:lnTo>
                <a:lnTo>
                  <a:pt x="278" y="130"/>
                </a:lnTo>
                <a:lnTo>
                  <a:pt x="278" y="13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pptx575_傘をさす人、持つ人のシルエット2</dc:title>
  <dc:subject>pptx575_傘をさす人、持つ人のシルエット2</dc:subject>
  <dc:creator>http://www.digipot.net</dc:creator>
  <cp:lastModifiedBy/>
  <cp:revision>1</cp:revision>
  <dcterms:created xsi:type="dcterms:W3CDTF">2014-01-30T05:12:09Z</dcterms:created>
  <dcterms:modified xsi:type="dcterms:W3CDTF">2017-06-18T05:27:06Z</dcterms:modified>
  <cp:category/>
  <cp:version>1</cp:version>
</cp:coreProperties>
</file>